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712" r:id="rId3"/>
    <p:sldId id="713" r:id="rId4"/>
    <p:sldId id="725" r:id="rId5"/>
    <p:sldId id="719" r:id="rId6"/>
    <p:sldId id="728" r:id="rId7"/>
    <p:sldId id="736" r:id="rId8"/>
    <p:sldId id="257" r:id="rId9"/>
    <p:sldId id="294" r:id="rId10"/>
    <p:sldId id="686" r:id="rId11"/>
    <p:sldId id="750" r:id="rId12"/>
    <p:sldId id="740" r:id="rId13"/>
    <p:sldId id="732" r:id="rId14"/>
    <p:sldId id="743" r:id="rId15"/>
    <p:sldId id="729" r:id="rId16"/>
    <p:sldId id="744" r:id="rId17"/>
    <p:sldId id="634" r:id="rId18"/>
    <p:sldId id="745" r:id="rId19"/>
    <p:sldId id="748" r:id="rId20"/>
    <p:sldId id="746" r:id="rId21"/>
    <p:sldId id="664" r:id="rId22"/>
    <p:sldId id="416" r:id="rId23"/>
    <p:sldId id="440" r:id="rId24"/>
    <p:sldId id="443" r:id="rId25"/>
    <p:sldId id="261" r:id="rId26"/>
    <p:sldId id="757" r:id="rId27"/>
    <p:sldId id="749" r:id="rId28"/>
    <p:sldId id="651" r:id="rId29"/>
    <p:sldId id="758" r:id="rId30"/>
    <p:sldId id="674" r:id="rId31"/>
    <p:sldId id="433" r:id="rId32"/>
    <p:sldId id="676" r:id="rId33"/>
    <p:sldId id="759" r:id="rId34"/>
    <p:sldId id="652" r:id="rId35"/>
    <p:sldId id="653" r:id="rId36"/>
    <p:sldId id="428" r:id="rId37"/>
    <p:sldId id="28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355"/>
    <p:restoredTop sz="86256"/>
  </p:normalViewPr>
  <p:slideViewPr>
    <p:cSldViewPr snapToGrid="0" snapToObjects="1">
      <p:cViewPr varScale="1">
        <p:scale>
          <a:sx n="74" d="100"/>
          <a:sy n="74" d="100"/>
        </p:scale>
        <p:origin x="149" y="62"/>
      </p:cViewPr>
      <p:guideLst/>
    </p:cSldViewPr>
  </p:slideViewPr>
  <p:outlineViewPr>
    <p:cViewPr>
      <p:scale>
        <a:sx n="33" d="100"/>
        <a:sy n="33" d="100"/>
      </p:scale>
      <p:origin x="0" y="-1504"/>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D4413-9F3D-7646-9F66-22ADE651215E}" type="doc">
      <dgm:prSet loTypeId="urn:microsoft.com/office/officeart/2005/8/layout/cycle4" loCatId="" qsTypeId="urn:microsoft.com/office/officeart/2005/8/quickstyle/simple5" qsCatId="simple" csTypeId="urn:microsoft.com/office/officeart/2005/8/colors/colorful1" csCatId="colorful" phldr="1"/>
      <dgm:spPr/>
      <dgm:t>
        <a:bodyPr/>
        <a:lstStyle/>
        <a:p>
          <a:endParaRPr lang="en-GB"/>
        </a:p>
      </dgm:t>
    </dgm:pt>
    <dgm:pt modelId="{8553B07F-D444-3A49-B653-6740DBAE11B4}">
      <dgm:prSet phldrT="[Text]"/>
      <dgm:spPr/>
      <dgm:t>
        <a:bodyPr/>
        <a:lstStyle/>
        <a:p>
          <a:r>
            <a:rPr lang="en-GB" b="1" dirty="0"/>
            <a:t>Moment by moment</a:t>
          </a:r>
        </a:p>
      </dgm:t>
    </dgm:pt>
    <dgm:pt modelId="{71F41EFD-DD57-4440-B920-917E45C0FF6A}" type="parTrans" cxnId="{16FC58A7-08B3-D543-B597-D9BFCBB5B300}">
      <dgm:prSet/>
      <dgm:spPr/>
      <dgm:t>
        <a:bodyPr/>
        <a:lstStyle/>
        <a:p>
          <a:endParaRPr lang="en-GB"/>
        </a:p>
      </dgm:t>
    </dgm:pt>
    <dgm:pt modelId="{1DE911B4-A7DB-FB41-95B6-CE813FD6C110}" type="sibTrans" cxnId="{16FC58A7-08B3-D543-B597-D9BFCBB5B300}">
      <dgm:prSet/>
      <dgm:spPr/>
      <dgm:t>
        <a:bodyPr/>
        <a:lstStyle/>
        <a:p>
          <a:endParaRPr lang="en-GB"/>
        </a:p>
      </dgm:t>
    </dgm:pt>
    <dgm:pt modelId="{A82C8A21-5828-C140-BFB3-65054532B354}">
      <dgm:prSet phldrT="[Text]"/>
      <dgm:spPr/>
      <dgm:t>
        <a:bodyPr/>
        <a:lstStyle/>
        <a:p>
          <a:r>
            <a:rPr lang="en-GB" b="1"/>
            <a:t>Educate </a:t>
          </a:r>
          <a:endParaRPr lang="en-GB" b="1" dirty="0"/>
        </a:p>
      </dgm:t>
    </dgm:pt>
    <dgm:pt modelId="{B727A1F0-4B22-E14C-B31F-85D966E44333}" type="parTrans" cxnId="{513777F7-5CDF-474D-A2FB-161B7AC884E3}">
      <dgm:prSet/>
      <dgm:spPr/>
      <dgm:t>
        <a:bodyPr/>
        <a:lstStyle/>
        <a:p>
          <a:endParaRPr lang="en-GB"/>
        </a:p>
      </dgm:t>
    </dgm:pt>
    <dgm:pt modelId="{79576427-28D3-0248-BA30-6053906334F7}" type="sibTrans" cxnId="{513777F7-5CDF-474D-A2FB-161B7AC884E3}">
      <dgm:prSet/>
      <dgm:spPr/>
      <dgm:t>
        <a:bodyPr/>
        <a:lstStyle/>
        <a:p>
          <a:endParaRPr lang="en-GB"/>
        </a:p>
      </dgm:t>
    </dgm:pt>
    <dgm:pt modelId="{4493BEAF-5719-F544-A778-CEA8B4B44DFE}">
      <dgm:prSet phldrT="[Text]"/>
      <dgm:spPr/>
      <dgm:t>
        <a:bodyPr/>
        <a:lstStyle/>
        <a:p>
          <a:r>
            <a:rPr lang="en-GB" b="1" i="1" dirty="0" err="1"/>
            <a:t>Empassioned</a:t>
          </a:r>
          <a:endParaRPr lang="en-GB" b="1" i="1" dirty="0"/>
        </a:p>
      </dgm:t>
    </dgm:pt>
    <dgm:pt modelId="{FA61E5C8-1B75-0E4D-A1D7-C96E0824A037}" type="parTrans" cxnId="{0DF523C7-67D4-9149-83FC-E53705FC8B71}">
      <dgm:prSet/>
      <dgm:spPr/>
      <dgm:t>
        <a:bodyPr/>
        <a:lstStyle/>
        <a:p>
          <a:endParaRPr lang="en-GB"/>
        </a:p>
      </dgm:t>
    </dgm:pt>
    <dgm:pt modelId="{51C2F73F-4163-0149-B20B-6F4696ECD6CF}" type="sibTrans" cxnId="{0DF523C7-67D4-9149-83FC-E53705FC8B71}">
      <dgm:prSet/>
      <dgm:spPr/>
      <dgm:t>
        <a:bodyPr/>
        <a:lstStyle/>
        <a:p>
          <a:endParaRPr lang="en-GB"/>
        </a:p>
      </dgm:t>
    </dgm:pt>
    <dgm:pt modelId="{AF5C07EE-7E52-694E-98B0-1FD6ED83EDF0}">
      <dgm:prSet phldrT="[Text]"/>
      <dgm:spPr/>
      <dgm:t>
        <a:bodyPr/>
        <a:lstStyle/>
        <a:p>
          <a:r>
            <a:rPr lang="en-GB" b="1"/>
            <a:t>Game</a:t>
          </a:r>
          <a:endParaRPr lang="en-GB" b="1" dirty="0"/>
        </a:p>
      </dgm:t>
    </dgm:pt>
    <dgm:pt modelId="{5AEFCA87-E528-3C40-8C47-76B7C7294D9E}" type="parTrans" cxnId="{2021669C-EA3A-964E-BC41-BDDD197D55B0}">
      <dgm:prSet/>
      <dgm:spPr/>
      <dgm:t>
        <a:bodyPr/>
        <a:lstStyle/>
        <a:p>
          <a:endParaRPr lang="en-GB"/>
        </a:p>
      </dgm:t>
    </dgm:pt>
    <dgm:pt modelId="{5388EBC3-1DD9-8949-8DF1-67A649B9BECD}" type="sibTrans" cxnId="{2021669C-EA3A-964E-BC41-BDDD197D55B0}">
      <dgm:prSet/>
      <dgm:spPr/>
      <dgm:t>
        <a:bodyPr/>
        <a:lstStyle/>
        <a:p>
          <a:endParaRPr lang="en-GB"/>
        </a:p>
      </dgm:t>
    </dgm:pt>
    <dgm:pt modelId="{C739F87F-F600-494B-9820-B1321DB7CC86}">
      <dgm:prSet phldrT="[Text]"/>
      <dgm:spPr/>
      <dgm:t>
        <a:bodyPr/>
        <a:lstStyle/>
        <a:p>
          <a:r>
            <a:rPr lang="en-GB" b="0" dirty="0"/>
            <a:t>Therapist </a:t>
          </a:r>
        </a:p>
      </dgm:t>
    </dgm:pt>
    <dgm:pt modelId="{FD096DC5-DB1A-4E4C-99FE-BF9A05E68232}" type="parTrans" cxnId="{4CBB4427-F1D1-154D-A3FB-90A4ED3CE38C}">
      <dgm:prSet/>
      <dgm:spPr/>
      <dgm:t>
        <a:bodyPr/>
        <a:lstStyle/>
        <a:p>
          <a:endParaRPr lang="en-GB"/>
        </a:p>
      </dgm:t>
    </dgm:pt>
    <dgm:pt modelId="{A50DDC1E-73E9-9C43-8546-BF8344583F08}" type="sibTrans" cxnId="{4CBB4427-F1D1-154D-A3FB-90A4ED3CE38C}">
      <dgm:prSet/>
      <dgm:spPr/>
      <dgm:t>
        <a:bodyPr/>
        <a:lstStyle/>
        <a:p>
          <a:endParaRPr lang="en-GB"/>
        </a:p>
      </dgm:t>
    </dgm:pt>
    <dgm:pt modelId="{6787CA44-4A27-DA45-A417-AA4C6C0961C8}">
      <dgm:prSet phldrT="[Text]"/>
      <dgm:spPr/>
      <dgm:t>
        <a:bodyPr/>
        <a:lstStyle/>
        <a:p>
          <a:r>
            <a:rPr lang="en-GB" b="1"/>
            <a:t>End </a:t>
          </a:r>
          <a:endParaRPr lang="en-GB" b="1" dirty="0"/>
        </a:p>
      </dgm:t>
    </dgm:pt>
    <dgm:pt modelId="{7E57057D-977F-E947-82C7-5CAEBBC17E88}" type="parTrans" cxnId="{F7ED7D51-7945-F847-9D3B-D9A11E0B4AFD}">
      <dgm:prSet/>
      <dgm:spPr/>
      <dgm:t>
        <a:bodyPr/>
        <a:lstStyle/>
        <a:p>
          <a:endParaRPr lang="en-GB"/>
        </a:p>
      </dgm:t>
    </dgm:pt>
    <dgm:pt modelId="{BE06241D-A077-C348-84BC-2E28CC408403}" type="sibTrans" cxnId="{F7ED7D51-7945-F847-9D3B-D9A11E0B4AFD}">
      <dgm:prSet/>
      <dgm:spPr/>
      <dgm:t>
        <a:bodyPr/>
        <a:lstStyle/>
        <a:p>
          <a:endParaRPr lang="en-GB"/>
        </a:p>
      </dgm:t>
    </dgm:pt>
    <dgm:pt modelId="{FF3C8827-7B3F-3347-B31A-A15FC45E4213}">
      <dgm:prSet phldrT="[Text]"/>
      <dgm:spPr/>
      <dgm:t>
        <a:bodyPr/>
        <a:lstStyle/>
        <a:p>
          <a:r>
            <a:rPr lang="en-GB" b="1" dirty="0"/>
            <a:t>Non-verbal</a:t>
          </a:r>
        </a:p>
      </dgm:t>
    </dgm:pt>
    <dgm:pt modelId="{1F865381-1BDC-7043-B09F-2C019BF62F1A}" type="parTrans" cxnId="{002D16D7-6236-AE4C-BA9B-E4D4154DBEA5}">
      <dgm:prSet/>
      <dgm:spPr/>
      <dgm:t>
        <a:bodyPr/>
        <a:lstStyle/>
        <a:p>
          <a:endParaRPr lang="en-GB"/>
        </a:p>
      </dgm:t>
    </dgm:pt>
    <dgm:pt modelId="{4A1CB8DB-7DD2-F546-82DC-88DC30EC70C3}" type="sibTrans" cxnId="{002D16D7-6236-AE4C-BA9B-E4D4154DBEA5}">
      <dgm:prSet/>
      <dgm:spPr/>
      <dgm:t>
        <a:bodyPr/>
        <a:lstStyle/>
        <a:p>
          <a:endParaRPr lang="en-GB"/>
        </a:p>
      </dgm:t>
    </dgm:pt>
    <dgm:pt modelId="{AB850C87-A07D-1D48-8C5F-24FEC899D24E}">
      <dgm:prSet phldrT="[Text]"/>
      <dgm:spPr/>
      <dgm:t>
        <a:bodyPr/>
        <a:lstStyle/>
        <a:p>
          <a:r>
            <a:rPr lang="en-GB" b="1"/>
            <a:t>Generate </a:t>
          </a:r>
          <a:endParaRPr lang="en-GB" b="1" dirty="0"/>
        </a:p>
      </dgm:t>
    </dgm:pt>
    <dgm:pt modelId="{A8A0D087-CDBA-7747-BAD9-8E4A74F6DDA5}" type="parTrans" cxnId="{3766B71C-A7FA-EF4C-8E8B-56777834DE84}">
      <dgm:prSet/>
      <dgm:spPr/>
      <dgm:t>
        <a:bodyPr/>
        <a:lstStyle/>
        <a:p>
          <a:endParaRPr lang="en-GB"/>
        </a:p>
      </dgm:t>
    </dgm:pt>
    <dgm:pt modelId="{D2C4B9C1-F8F5-514E-BDF0-551ED9890D8E}" type="sibTrans" cxnId="{3766B71C-A7FA-EF4C-8E8B-56777834DE84}">
      <dgm:prSet/>
      <dgm:spPr/>
      <dgm:t>
        <a:bodyPr/>
        <a:lstStyle/>
        <a:p>
          <a:endParaRPr lang="en-GB"/>
        </a:p>
      </dgm:t>
    </dgm:pt>
    <dgm:pt modelId="{ADB93D89-A438-3844-A3E6-7FEE934FF85B}">
      <dgm:prSet phldrT="[Text]"/>
      <dgm:spPr/>
      <dgm:t>
        <a:bodyPr/>
        <a:lstStyle/>
        <a:p>
          <a:r>
            <a:rPr lang="en-GB" b="1"/>
            <a:t>Notice</a:t>
          </a:r>
          <a:endParaRPr lang="en-GB" b="1" dirty="0"/>
        </a:p>
      </dgm:t>
    </dgm:pt>
    <dgm:pt modelId="{38A4A7C5-E24B-CD42-8B8C-4A70C0F71A7B}" type="parTrans" cxnId="{D10C66DC-B79C-1646-A577-0ADF46560EB5}">
      <dgm:prSet/>
      <dgm:spPr/>
      <dgm:t>
        <a:bodyPr/>
        <a:lstStyle/>
        <a:p>
          <a:endParaRPr lang="en-GB"/>
        </a:p>
      </dgm:t>
    </dgm:pt>
    <dgm:pt modelId="{7A454530-EC58-1641-AC84-8F4C9ED015BA}" type="sibTrans" cxnId="{D10C66DC-B79C-1646-A577-0ADF46560EB5}">
      <dgm:prSet/>
      <dgm:spPr/>
      <dgm:t>
        <a:bodyPr/>
        <a:lstStyle/>
        <a:p>
          <a:endParaRPr lang="en-GB"/>
        </a:p>
      </dgm:t>
    </dgm:pt>
    <dgm:pt modelId="{165695E0-B18E-5243-AB08-49E9213A6256}">
      <dgm:prSet phldrT="[Text]"/>
      <dgm:spPr/>
      <dgm:t>
        <a:bodyPr/>
        <a:lstStyle/>
        <a:p>
          <a:r>
            <a:rPr lang="en-GB" b="1"/>
            <a:t>Analysis</a:t>
          </a:r>
          <a:endParaRPr lang="en-GB" b="1" dirty="0"/>
        </a:p>
      </dgm:t>
    </dgm:pt>
    <dgm:pt modelId="{02C1E99B-B02D-3C43-AE00-E9B1FEC6EB3B}" type="parTrans" cxnId="{DAEC17E2-952E-394C-8029-C380200BFE59}">
      <dgm:prSet/>
      <dgm:spPr/>
      <dgm:t>
        <a:bodyPr/>
        <a:lstStyle/>
        <a:p>
          <a:endParaRPr lang="en-GB"/>
        </a:p>
      </dgm:t>
    </dgm:pt>
    <dgm:pt modelId="{A09889DC-4FA0-0340-BD5A-049947B9D3E7}" type="sibTrans" cxnId="{DAEC17E2-952E-394C-8029-C380200BFE59}">
      <dgm:prSet/>
      <dgm:spPr/>
      <dgm:t>
        <a:bodyPr/>
        <a:lstStyle/>
        <a:p>
          <a:endParaRPr lang="en-GB"/>
        </a:p>
      </dgm:t>
    </dgm:pt>
    <dgm:pt modelId="{37B8FF83-5010-C542-8E6C-22F0D27438A9}">
      <dgm:prSet phldrT="[Text]"/>
      <dgm:spPr/>
      <dgm:t>
        <a:bodyPr/>
        <a:lstStyle/>
        <a:p>
          <a:r>
            <a:rPr lang="en-GB" b="1"/>
            <a:t>Name </a:t>
          </a:r>
          <a:endParaRPr lang="en-GB" b="1" dirty="0"/>
        </a:p>
      </dgm:t>
    </dgm:pt>
    <dgm:pt modelId="{6F9E6D24-E281-F845-B0C2-457CC86BBF22}" type="parTrans" cxnId="{4C297E5C-9994-724C-A378-8CCF26AAEC72}">
      <dgm:prSet/>
      <dgm:spPr/>
      <dgm:t>
        <a:bodyPr/>
        <a:lstStyle/>
        <a:p>
          <a:endParaRPr lang="en-GB"/>
        </a:p>
      </dgm:t>
    </dgm:pt>
    <dgm:pt modelId="{D0FFB534-EA92-214A-8EA1-43D1534B8E3C}" type="sibTrans" cxnId="{4C297E5C-9994-724C-A378-8CCF26AAEC72}">
      <dgm:prSet/>
      <dgm:spPr/>
      <dgm:t>
        <a:bodyPr/>
        <a:lstStyle/>
        <a:p>
          <a:endParaRPr lang="en-GB"/>
        </a:p>
      </dgm:t>
    </dgm:pt>
    <dgm:pt modelId="{A49050BF-F512-FA4A-8C56-8B172BF452F2}" type="pres">
      <dgm:prSet presAssocID="{984D4413-9F3D-7646-9F66-22ADE651215E}" presName="cycleMatrixDiagram" presStyleCnt="0">
        <dgm:presLayoutVars>
          <dgm:chMax val="1"/>
          <dgm:dir/>
          <dgm:animLvl val="lvl"/>
          <dgm:resizeHandles val="exact"/>
        </dgm:presLayoutVars>
      </dgm:prSet>
      <dgm:spPr/>
    </dgm:pt>
    <dgm:pt modelId="{0A01361F-1DCC-9544-8343-39D9D1593702}" type="pres">
      <dgm:prSet presAssocID="{984D4413-9F3D-7646-9F66-22ADE651215E}" presName="children" presStyleCnt="0"/>
      <dgm:spPr/>
    </dgm:pt>
    <dgm:pt modelId="{4B2F916C-59D2-2142-BE89-E2DD3504640B}" type="pres">
      <dgm:prSet presAssocID="{984D4413-9F3D-7646-9F66-22ADE651215E}" presName="child1group" presStyleCnt="0"/>
      <dgm:spPr/>
    </dgm:pt>
    <dgm:pt modelId="{47A3050B-417D-6E44-8A62-6C09997181DB}" type="pres">
      <dgm:prSet presAssocID="{984D4413-9F3D-7646-9F66-22ADE651215E}" presName="child1" presStyleLbl="bgAcc1" presStyleIdx="0" presStyleCnt="4"/>
      <dgm:spPr/>
    </dgm:pt>
    <dgm:pt modelId="{4542242B-C8A4-C448-83FC-1E5E7EF469B6}" type="pres">
      <dgm:prSet presAssocID="{984D4413-9F3D-7646-9F66-22ADE651215E}" presName="child1Text" presStyleLbl="bgAcc1" presStyleIdx="0" presStyleCnt="4">
        <dgm:presLayoutVars>
          <dgm:bulletEnabled val="1"/>
        </dgm:presLayoutVars>
      </dgm:prSet>
      <dgm:spPr/>
    </dgm:pt>
    <dgm:pt modelId="{6D9D4619-A1CE-3042-8444-D80D43A5A6AC}" type="pres">
      <dgm:prSet presAssocID="{984D4413-9F3D-7646-9F66-22ADE651215E}" presName="child2group" presStyleCnt="0"/>
      <dgm:spPr/>
    </dgm:pt>
    <dgm:pt modelId="{6512AC91-1856-6D4E-BA11-988E9ECA63A6}" type="pres">
      <dgm:prSet presAssocID="{984D4413-9F3D-7646-9F66-22ADE651215E}" presName="child2" presStyleLbl="bgAcc1" presStyleIdx="1" presStyleCnt="4"/>
      <dgm:spPr/>
    </dgm:pt>
    <dgm:pt modelId="{F75191F1-CBAB-374A-8A7F-DCE5D44F185C}" type="pres">
      <dgm:prSet presAssocID="{984D4413-9F3D-7646-9F66-22ADE651215E}" presName="child2Text" presStyleLbl="bgAcc1" presStyleIdx="1" presStyleCnt="4">
        <dgm:presLayoutVars>
          <dgm:bulletEnabled val="1"/>
        </dgm:presLayoutVars>
      </dgm:prSet>
      <dgm:spPr/>
    </dgm:pt>
    <dgm:pt modelId="{A7FCA5C0-4158-8445-81A1-98BDA0207AB8}" type="pres">
      <dgm:prSet presAssocID="{984D4413-9F3D-7646-9F66-22ADE651215E}" presName="child3group" presStyleCnt="0"/>
      <dgm:spPr/>
    </dgm:pt>
    <dgm:pt modelId="{41D8CDD8-EC2F-E346-BE8E-BC5A750FA525}" type="pres">
      <dgm:prSet presAssocID="{984D4413-9F3D-7646-9F66-22ADE651215E}" presName="child3" presStyleLbl="bgAcc1" presStyleIdx="2" presStyleCnt="4"/>
      <dgm:spPr/>
    </dgm:pt>
    <dgm:pt modelId="{C962E435-08FC-0543-BA10-8621F75652FA}" type="pres">
      <dgm:prSet presAssocID="{984D4413-9F3D-7646-9F66-22ADE651215E}" presName="child3Text" presStyleLbl="bgAcc1" presStyleIdx="2" presStyleCnt="4">
        <dgm:presLayoutVars>
          <dgm:bulletEnabled val="1"/>
        </dgm:presLayoutVars>
      </dgm:prSet>
      <dgm:spPr/>
    </dgm:pt>
    <dgm:pt modelId="{4015916D-4272-1244-8E9F-D9BEA65EC2A0}" type="pres">
      <dgm:prSet presAssocID="{984D4413-9F3D-7646-9F66-22ADE651215E}" presName="child4group" presStyleCnt="0"/>
      <dgm:spPr/>
    </dgm:pt>
    <dgm:pt modelId="{6993F769-BA76-6C43-AE46-89729D18D240}" type="pres">
      <dgm:prSet presAssocID="{984D4413-9F3D-7646-9F66-22ADE651215E}" presName="child4" presStyleLbl="bgAcc1" presStyleIdx="3" presStyleCnt="4"/>
      <dgm:spPr/>
    </dgm:pt>
    <dgm:pt modelId="{89A99BCC-A3EF-4C42-B45B-C26451F0E972}" type="pres">
      <dgm:prSet presAssocID="{984D4413-9F3D-7646-9F66-22ADE651215E}" presName="child4Text" presStyleLbl="bgAcc1" presStyleIdx="3" presStyleCnt="4">
        <dgm:presLayoutVars>
          <dgm:bulletEnabled val="1"/>
        </dgm:presLayoutVars>
      </dgm:prSet>
      <dgm:spPr/>
    </dgm:pt>
    <dgm:pt modelId="{23A3D66E-B093-7147-BCE6-2C55AD2F9003}" type="pres">
      <dgm:prSet presAssocID="{984D4413-9F3D-7646-9F66-22ADE651215E}" presName="childPlaceholder" presStyleCnt="0"/>
      <dgm:spPr/>
    </dgm:pt>
    <dgm:pt modelId="{F850A39D-7E26-5D43-861F-F47B08205D55}" type="pres">
      <dgm:prSet presAssocID="{984D4413-9F3D-7646-9F66-22ADE651215E}" presName="circle" presStyleCnt="0"/>
      <dgm:spPr/>
    </dgm:pt>
    <dgm:pt modelId="{6AD0DCC2-0144-8B46-975D-CC7B0050CBE5}" type="pres">
      <dgm:prSet presAssocID="{984D4413-9F3D-7646-9F66-22ADE651215E}" presName="quadrant1" presStyleLbl="node1" presStyleIdx="0" presStyleCnt="4">
        <dgm:presLayoutVars>
          <dgm:chMax val="1"/>
          <dgm:bulletEnabled val="1"/>
        </dgm:presLayoutVars>
      </dgm:prSet>
      <dgm:spPr/>
    </dgm:pt>
    <dgm:pt modelId="{98A7F6B0-E553-D84E-9416-197D34EE4FE7}" type="pres">
      <dgm:prSet presAssocID="{984D4413-9F3D-7646-9F66-22ADE651215E}" presName="quadrant2" presStyleLbl="node1" presStyleIdx="1" presStyleCnt="4">
        <dgm:presLayoutVars>
          <dgm:chMax val="1"/>
          <dgm:bulletEnabled val="1"/>
        </dgm:presLayoutVars>
      </dgm:prSet>
      <dgm:spPr/>
    </dgm:pt>
    <dgm:pt modelId="{869DB1E8-5BB7-4E4F-AD77-1C16D298090D}" type="pres">
      <dgm:prSet presAssocID="{984D4413-9F3D-7646-9F66-22ADE651215E}" presName="quadrant3" presStyleLbl="node1" presStyleIdx="2" presStyleCnt="4">
        <dgm:presLayoutVars>
          <dgm:chMax val="1"/>
          <dgm:bulletEnabled val="1"/>
        </dgm:presLayoutVars>
      </dgm:prSet>
      <dgm:spPr/>
    </dgm:pt>
    <dgm:pt modelId="{D9B5AA46-3BD4-374E-AD09-296918EE35DA}" type="pres">
      <dgm:prSet presAssocID="{984D4413-9F3D-7646-9F66-22ADE651215E}" presName="quadrant4" presStyleLbl="node1" presStyleIdx="3" presStyleCnt="4">
        <dgm:presLayoutVars>
          <dgm:chMax val="1"/>
          <dgm:bulletEnabled val="1"/>
        </dgm:presLayoutVars>
      </dgm:prSet>
      <dgm:spPr/>
    </dgm:pt>
    <dgm:pt modelId="{DB6A52C4-9581-1045-9138-4A28BCBCC064}" type="pres">
      <dgm:prSet presAssocID="{984D4413-9F3D-7646-9F66-22ADE651215E}" presName="quadrantPlaceholder" presStyleCnt="0"/>
      <dgm:spPr/>
    </dgm:pt>
    <dgm:pt modelId="{7BDE5EB8-6A08-A94E-AB8C-2281E8C52624}" type="pres">
      <dgm:prSet presAssocID="{984D4413-9F3D-7646-9F66-22ADE651215E}" presName="center1" presStyleLbl="fgShp" presStyleIdx="0" presStyleCnt="2"/>
      <dgm:spPr/>
    </dgm:pt>
    <dgm:pt modelId="{5BE0598E-3EAB-254E-BCB8-B448932A4D89}" type="pres">
      <dgm:prSet presAssocID="{984D4413-9F3D-7646-9F66-22ADE651215E}" presName="center2" presStyleLbl="fgShp" presStyleIdx="1" presStyleCnt="2"/>
      <dgm:spPr/>
    </dgm:pt>
  </dgm:ptLst>
  <dgm:cxnLst>
    <dgm:cxn modelId="{F1822F13-C485-1A4C-B526-6A132426E951}" type="presOf" srcId="{C739F87F-F600-494B-9820-B1321DB7CC86}" destId="{869DB1E8-5BB7-4E4F-AD77-1C16D298090D}" srcOrd="0" destOrd="0" presId="urn:microsoft.com/office/officeart/2005/8/layout/cycle4"/>
    <dgm:cxn modelId="{3766B71C-A7FA-EF4C-8E8B-56777834DE84}" srcId="{FF3C8827-7B3F-3347-B31A-A15FC45E4213}" destId="{AB850C87-A07D-1D48-8C5F-24FEC899D24E}" srcOrd="0" destOrd="0" parTransId="{A8A0D087-CDBA-7747-BAD9-8E4A74F6DDA5}" sibTransId="{D2C4B9C1-F8F5-514E-BDF0-551ED9890D8E}"/>
    <dgm:cxn modelId="{43319220-CFB7-2E43-845C-91886D1E83EA}" type="presOf" srcId="{984D4413-9F3D-7646-9F66-22ADE651215E}" destId="{A49050BF-F512-FA4A-8C56-8B172BF452F2}" srcOrd="0" destOrd="0" presId="urn:microsoft.com/office/officeart/2005/8/layout/cycle4"/>
    <dgm:cxn modelId="{4CBB4427-F1D1-154D-A3FB-90A4ED3CE38C}" srcId="{984D4413-9F3D-7646-9F66-22ADE651215E}" destId="{C739F87F-F600-494B-9820-B1321DB7CC86}" srcOrd="2" destOrd="0" parTransId="{FD096DC5-DB1A-4E4C-99FE-BF9A05E68232}" sibTransId="{A50DDC1E-73E9-9C43-8546-BF8344583F08}"/>
    <dgm:cxn modelId="{FD6B762E-880D-944F-9AC3-C4470138C53C}" type="presOf" srcId="{ADB93D89-A438-3844-A3E6-7FEE934FF85B}" destId="{4542242B-C8A4-C448-83FC-1E5E7EF469B6}" srcOrd="1" destOrd="1" presId="urn:microsoft.com/office/officeart/2005/8/layout/cycle4"/>
    <dgm:cxn modelId="{4CEC3B3A-6F65-3C46-97D4-8DBE5D9F2625}" type="presOf" srcId="{AF5C07EE-7E52-694E-98B0-1FD6ED83EDF0}" destId="{6512AC91-1856-6D4E-BA11-988E9ECA63A6}" srcOrd="0" destOrd="0" presId="urn:microsoft.com/office/officeart/2005/8/layout/cycle4"/>
    <dgm:cxn modelId="{4C297E5C-9994-724C-A378-8CCF26AAEC72}" srcId="{8553B07F-D444-3A49-B653-6740DBAE11B4}" destId="{37B8FF83-5010-C542-8E6C-22F0D27438A9}" srcOrd="2" destOrd="0" parTransId="{6F9E6D24-E281-F845-B0C2-457CC86BBF22}" sibTransId="{D0FFB534-EA92-214A-8EA1-43D1534B8E3C}"/>
    <dgm:cxn modelId="{DDC37E5E-824D-E948-A582-276125E92544}" type="presOf" srcId="{AB850C87-A07D-1D48-8C5F-24FEC899D24E}" destId="{6993F769-BA76-6C43-AE46-89729D18D240}" srcOrd="0" destOrd="0" presId="urn:microsoft.com/office/officeart/2005/8/layout/cycle4"/>
    <dgm:cxn modelId="{15F44841-486D-C749-88DE-A88EC8EAEEDF}" type="presOf" srcId="{37B8FF83-5010-C542-8E6C-22F0D27438A9}" destId="{47A3050B-417D-6E44-8A62-6C09997181DB}" srcOrd="0" destOrd="2" presId="urn:microsoft.com/office/officeart/2005/8/layout/cycle4"/>
    <dgm:cxn modelId="{F84AEE41-0FCB-954A-88DC-E6A92A1C246A}" type="presOf" srcId="{FF3C8827-7B3F-3347-B31A-A15FC45E4213}" destId="{D9B5AA46-3BD4-374E-AD09-296918EE35DA}" srcOrd="0" destOrd="0" presId="urn:microsoft.com/office/officeart/2005/8/layout/cycle4"/>
    <dgm:cxn modelId="{3318536B-6AAB-D049-86C5-01F03BE53AFA}" type="presOf" srcId="{AF5C07EE-7E52-694E-98B0-1FD6ED83EDF0}" destId="{F75191F1-CBAB-374A-8A7F-DCE5D44F185C}" srcOrd="1" destOrd="0" presId="urn:microsoft.com/office/officeart/2005/8/layout/cycle4"/>
    <dgm:cxn modelId="{8280AE4D-5C0D-3647-BD64-B0733FD30359}" type="presOf" srcId="{6787CA44-4A27-DA45-A417-AA4C6C0961C8}" destId="{C962E435-08FC-0543-BA10-8621F75652FA}" srcOrd="1" destOrd="0" presId="urn:microsoft.com/office/officeart/2005/8/layout/cycle4"/>
    <dgm:cxn modelId="{9775854E-26C7-974D-A596-193DC27948C9}" type="presOf" srcId="{37B8FF83-5010-C542-8E6C-22F0D27438A9}" destId="{4542242B-C8A4-C448-83FC-1E5E7EF469B6}" srcOrd="1" destOrd="2" presId="urn:microsoft.com/office/officeart/2005/8/layout/cycle4"/>
    <dgm:cxn modelId="{F7ED7D51-7945-F847-9D3B-D9A11E0B4AFD}" srcId="{C739F87F-F600-494B-9820-B1321DB7CC86}" destId="{6787CA44-4A27-DA45-A417-AA4C6C0961C8}" srcOrd="0" destOrd="0" parTransId="{7E57057D-977F-E947-82C7-5CAEBBC17E88}" sibTransId="{BE06241D-A077-C348-84BC-2E28CC408403}"/>
    <dgm:cxn modelId="{1F0D2454-16AA-5F44-A4D5-5CF1B4BF6CD2}" type="presOf" srcId="{8553B07F-D444-3A49-B653-6740DBAE11B4}" destId="{6AD0DCC2-0144-8B46-975D-CC7B0050CBE5}" srcOrd="0" destOrd="0" presId="urn:microsoft.com/office/officeart/2005/8/layout/cycle4"/>
    <dgm:cxn modelId="{FFFDE275-038D-C24F-BD94-C162641C20DD}" type="presOf" srcId="{A82C8A21-5828-C140-BFB3-65054532B354}" destId="{4542242B-C8A4-C448-83FC-1E5E7EF469B6}" srcOrd="1" destOrd="0" presId="urn:microsoft.com/office/officeart/2005/8/layout/cycle4"/>
    <dgm:cxn modelId="{33AFAC89-AB36-BA4C-BF23-05ECFB527BE4}" type="presOf" srcId="{ADB93D89-A438-3844-A3E6-7FEE934FF85B}" destId="{47A3050B-417D-6E44-8A62-6C09997181DB}" srcOrd="0" destOrd="1" presId="urn:microsoft.com/office/officeart/2005/8/layout/cycle4"/>
    <dgm:cxn modelId="{2021669C-EA3A-964E-BC41-BDDD197D55B0}" srcId="{4493BEAF-5719-F544-A778-CEA8B4B44DFE}" destId="{AF5C07EE-7E52-694E-98B0-1FD6ED83EDF0}" srcOrd="0" destOrd="0" parTransId="{5AEFCA87-E528-3C40-8C47-76B7C7294D9E}" sibTransId="{5388EBC3-1DD9-8949-8DF1-67A649B9BECD}"/>
    <dgm:cxn modelId="{16FC58A7-08B3-D543-B597-D9BFCBB5B300}" srcId="{984D4413-9F3D-7646-9F66-22ADE651215E}" destId="{8553B07F-D444-3A49-B653-6740DBAE11B4}" srcOrd="0" destOrd="0" parTransId="{71F41EFD-DD57-4440-B920-917E45C0FF6A}" sibTransId="{1DE911B4-A7DB-FB41-95B6-CE813FD6C110}"/>
    <dgm:cxn modelId="{415A67BD-2297-424D-B158-7F570137B9BE}" type="presOf" srcId="{4493BEAF-5719-F544-A778-CEA8B4B44DFE}" destId="{98A7F6B0-E553-D84E-9416-197D34EE4FE7}" srcOrd="0" destOrd="0" presId="urn:microsoft.com/office/officeart/2005/8/layout/cycle4"/>
    <dgm:cxn modelId="{6343A9C3-80F9-964B-945D-AB90F44C122D}" type="presOf" srcId="{A82C8A21-5828-C140-BFB3-65054532B354}" destId="{47A3050B-417D-6E44-8A62-6C09997181DB}" srcOrd="0" destOrd="0" presId="urn:microsoft.com/office/officeart/2005/8/layout/cycle4"/>
    <dgm:cxn modelId="{0DF523C7-67D4-9149-83FC-E53705FC8B71}" srcId="{984D4413-9F3D-7646-9F66-22ADE651215E}" destId="{4493BEAF-5719-F544-A778-CEA8B4B44DFE}" srcOrd="1" destOrd="0" parTransId="{FA61E5C8-1B75-0E4D-A1D7-C96E0824A037}" sibTransId="{51C2F73F-4163-0149-B20B-6F4696ECD6CF}"/>
    <dgm:cxn modelId="{002D16D7-6236-AE4C-BA9B-E4D4154DBEA5}" srcId="{984D4413-9F3D-7646-9F66-22ADE651215E}" destId="{FF3C8827-7B3F-3347-B31A-A15FC45E4213}" srcOrd="3" destOrd="0" parTransId="{1F865381-1BDC-7043-B09F-2C019BF62F1A}" sibTransId="{4A1CB8DB-7DD2-F546-82DC-88DC30EC70C3}"/>
    <dgm:cxn modelId="{D10C66DC-B79C-1646-A577-0ADF46560EB5}" srcId="{8553B07F-D444-3A49-B653-6740DBAE11B4}" destId="{ADB93D89-A438-3844-A3E6-7FEE934FF85B}" srcOrd="1" destOrd="0" parTransId="{38A4A7C5-E24B-CD42-8B8C-4A70C0F71A7B}" sibTransId="{7A454530-EC58-1641-AC84-8F4C9ED015BA}"/>
    <dgm:cxn modelId="{9E7776DD-1442-0848-B12B-9C55887552FE}" type="presOf" srcId="{165695E0-B18E-5243-AB08-49E9213A6256}" destId="{6512AC91-1856-6D4E-BA11-988E9ECA63A6}" srcOrd="0" destOrd="1" presId="urn:microsoft.com/office/officeart/2005/8/layout/cycle4"/>
    <dgm:cxn modelId="{DAEC17E2-952E-394C-8029-C380200BFE59}" srcId="{4493BEAF-5719-F544-A778-CEA8B4B44DFE}" destId="{165695E0-B18E-5243-AB08-49E9213A6256}" srcOrd="1" destOrd="0" parTransId="{02C1E99B-B02D-3C43-AE00-E9B1FEC6EB3B}" sibTransId="{A09889DC-4FA0-0340-BD5A-049947B9D3E7}"/>
    <dgm:cxn modelId="{AB3D31E2-D27D-1F44-83A8-A4F162FB6F39}" type="presOf" srcId="{6787CA44-4A27-DA45-A417-AA4C6C0961C8}" destId="{41D8CDD8-EC2F-E346-BE8E-BC5A750FA525}" srcOrd="0" destOrd="0" presId="urn:microsoft.com/office/officeart/2005/8/layout/cycle4"/>
    <dgm:cxn modelId="{03F7F7E7-2CC4-4047-A6F8-691BA969A34B}" type="presOf" srcId="{AB850C87-A07D-1D48-8C5F-24FEC899D24E}" destId="{89A99BCC-A3EF-4C42-B45B-C26451F0E972}" srcOrd="1" destOrd="0" presId="urn:microsoft.com/office/officeart/2005/8/layout/cycle4"/>
    <dgm:cxn modelId="{A99ACBF5-76B4-5340-8605-9588EE61543E}" type="presOf" srcId="{165695E0-B18E-5243-AB08-49E9213A6256}" destId="{F75191F1-CBAB-374A-8A7F-DCE5D44F185C}" srcOrd="1" destOrd="1" presId="urn:microsoft.com/office/officeart/2005/8/layout/cycle4"/>
    <dgm:cxn modelId="{513777F7-5CDF-474D-A2FB-161B7AC884E3}" srcId="{8553B07F-D444-3A49-B653-6740DBAE11B4}" destId="{A82C8A21-5828-C140-BFB3-65054532B354}" srcOrd="0" destOrd="0" parTransId="{B727A1F0-4B22-E14C-B31F-85D966E44333}" sibTransId="{79576427-28D3-0248-BA30-6053906334F7}"/>
    <dgm:cxn modelId="{BF9EA6FB-0382-7B43-9B09-C1DB9F48F325}" type="presParOf" srcId="{A49050BF-F512-FA4A-8C56-8B172BF452F2}" destId="{0A01361F-1DCC-9544-8343-39D9D1593702}" srcOrd="0" destOrd="0" presId="urn:microsoft.com/office/officeart/2005/8/layout/cycle4"/>
    <dgm:cxn modelId="{7F74FD4D-45A5-DD44-B8F6-EAF479632B2F}" type="presParOf" srcId="{0A01361F-1DCC-9544-8343-39D9D1593702}" destId="{4B2F916C-59D2-2142-BE89-E2DD3504640B}" srcOrd="0" destOrd="0" presId="urn:microsoft.com/office/officeart/2005/8/layout/cycle4"/>
    <dgm:cxn modelId="{75B4EFC8-A3C3-8E4A-B771-56A0728DF200}" type="presParOf" srcId="{4B2F916C-59D2-2142-BE89-E2DD3504640B}" destId="{47A3050B-417D-6E44-8A62-6C09997181DB}" srcOrd="0" destOrd="0" presId="urn:microsoft.com/office/officeart/2005/8/layout/cycle4"/>
    <dgm:cxn modelId="{4EF2DDA0-1414-C440-B978-DDECC5A0AC28}" type="presParOf" srcId="{4B2F916C-59D2-2142-BE89-E2DD3504640B}" destId="{4542242B-C8A4-C448-83FC-1E5E7EF469B6}" srcOrd="1" destOrd="0" presId="urn:microsoft.com/office/officeart/2005/8/layout/cycle4"/>
    <dgm:cxn modelId="{08AC2F5F-162F-A441-810F-8DB9BD399B09}" type="presParOf" srcId="{0A01361F-1DCC-9544-8343-39D9D1593702}" destId="{6D9D4619-A1CE-3042-8444-D80D43A5A6AC}" srcOrd="1" destOrd="0" presId="urn:microsoft.com/office/officeart/2005/8/layout/cycle4"/>
    <dgm:cxn modelId="{743B4B03-2C23-D444-BB6E-14EB999055C0}" type="presParOf" srcId="{6D9D4619-A1CE-3042-8444-D80D43A5A6AC}" destId="{6512AC91-1856-6D4E-BA11-988E9ECA63A6}" srcOrd="0" destOrd="0" presId="urn:microsoft.com/office/officeart/2005/8/layout/cycle4"/>
    <dgm:cxn modelId="{D4B37169-B400-5046-88DA-FE22A753DC16}" type="presParOf" srcId="{6D9D4619-A1CE-3042-8444-D80D43A5A6AC}" destId="{F75191F1-CBAB-374A-8A7F-DCE5D44F185C}" srcOrd="1" destOrd="0" presId="urn:microsoft.com/office/officeart/2005/8/layout/cycle4"/>
    <dgm:cxn modelId="{81D550D8-A410-654F-843B-012EE0626E33}" type="presParOf" srcId="{0A01361F-1DCC-9544-8343-39D9D1593702}" destId="{A7FCA5C0-4158-8445-81A1-98BDA0207AB8}" srcOrd="2" destOrd="0" presId="urn:microsoft.com/office/officeart/2005/8/layout/cycle4"/>
    <dgm:cxn modelId="{468C21DD-9698-0344-A570-AF33B9E7EE43}" type="presParOf" srcId="{A7FCA5C0-4158-8445-81A1-98BDA0207AB8}" destId="{41D8CDD8-EC2F-E346-BE8E-BC5A750FA525}" srcOrd="0" destOrd="0" presId="urn:microsoft.com/office/officeart/2005/8/layout/cycle4"/>
    <dgm:cxn modelId="{C1760378-491F-C347-A518-7CDC8C7FEC40}" type="presParOf" srcId="{A7FCA5C0-4158-8445-81A1-98BDA0207AB8}" destId="{C962E435-08FC-0543-BA10-8621F75652FA}" srcOrd="1" destOrd="0" presId="urn:microsoft.com/office/officeart/2005/8/layout/cycle4"/>
    <dgm:cxn modelId="{2C931B5C-2C58-8B41-86D0-C2D0B3B4D49D}" type="presParOf" srcId="{0A01361F-1DCC-9544-8343-39D9D1593702}" destId="{4015916D-4272-1244-8E9F-D9BEA65EC2A0}" srcOrd="3" destOrd="0" presId="urn:microsoft.com/office/officeart/2005/8/layout/cycle4"/>
    <dgm:cxn modelId="{547C9598-2403-C640-B637-80A9C81DCA75}" type="presParOf" srcId="{4015916D-4272-1244-8E9F-D9BEA65EC2A0}" destId="{6993F769-BA76-6C43-AE46-89729D18D240}" srcOrd="0" destOrd="0" presId="urn:microsoft.com/office/officeart/2005/8/layout/cycle4"/>
    <dgm:cxn modelId="{731CC31A-6F22-4944-B31D-2462F0093525}" type="presParOf" srcId="{4015916D-4272-1244-8E9F-D9BEA65EC2A0}" destId="{89A99BCC-A3EF-4C42-B45B-C26451F0E972}" srcOrd="1" destOrd="0" presId="urn:microsoft.com/office/officeart/2005/8/layout/cycle4"/>
    <dgm:cxn modelId="{911DFA13-963A-5C4E-A23C-0C0ABA216A42}" type="presParOf" srcId="{0A01361F-1DCC-9544-8343-39D9D1593702}" destId="{23A3D66E-B093-7147-BCE6-2C55AD2F9003}" srcOrd="4" destOrd="0" presId="urn:microsoft.com/office/officeart/2005/8/layout/cycle4"/>
    <dgm:cxn modelId="{07C29B72-11E8-4C40-9E5D-00E1582DD439}" type="presParOf" srcId="{A49050BF-F512-FA4A-8C56-8B172BF452F2}" destId="{F850A39D-7E26-5D43-861F-F47B08205D55}" srcOrd="1" destOrd="0" presId="urn:microsoft.com/office/officeart/2005/8/layout/cycle4"/>
    <dgm:cxn modelId="{3321B2C0-DC50-0D4A-B166-4EEF5FE6A79D}" type="presParOf" srcId="{F850A39D-7E26-5D43-861F-F47B08205D55}" destId="{6AD0DCC2-0144-8B46-975D-CC7B0050CBE5}" srcOrd="0" destOrd="0" presId="urn:microsoft.com/office/officeart/2005/8/layout/cycle4"/>
    <dgm:cxn modelId="{97E940AE-D66B-8643-A301-75710995ED5C}" type="presParOf" srcId="{F850A39D-7E26-5D43-861F-F47B08205D55}" destId="{98A7F6B0-E553-D84E-9416-197D34EE4FE7}" srcOrd="1" destOrd="0" presId="urn:microsoft.com/office/officeart/2005/8/layout/cycle4"/>
    <dgm:cxn modelId="{61468774-9FC1-484C-AA01-21037ABC0F1A}" type="presParOf" srcId="{F850A39D-7E26-5D43-861F-F47B08205D55}" destId="{869DB1E8-5BB7-4E4F-AD77-1C16D298090D}" srcOrd="2" destOrd="0" presId="urn:microsoft.com/office/officeart/2005/8/layout/cycle4"/>
    <dgm:cxn modelId="{667FC875-329B-EB45-9DC2-B66BD1F77BA5}" type="presParOf" srcId="{F850A39D-7E26-5D43-861F-F47B08205D55}" destId="{D9B5AA46-3BD4-374E-AD09-296918EE35DA}" srcOrd="3" destOrd="0" presId="urn:microsoft.com/office/officeart/2005/8/layout/cycle4"/>
    <dgm:cxn modelId="{42F384F7-2A52-9D48-B9E2-0CCC88B45383}" type="presParOf" srcId="{F850A39D-7E26-5D43-861F-F47B08205D55}" destId="{DB6A52C4-9581-1045-9138-4A28BCBCC064}" srcOrd="4" destOrd="0" presId="urn:microsoft.com/office/officeart/2005/8/layout/cycle4"/>
    <dgm:cxn modelId="{BD04B242-1296-7A43-9414-233A4F786BD6}" type="presParOf" srcId="{A49050BF-F512-FA4A-8C56-8B172BF452F2}" destId="{7BDE5EB8-6A08-A94E-AB8C-2281E8C52624}" srcOrd="2" destOrd="0" presId="urn:microsoft.com/office/officeart/2005/8/layout/cycle4"/>
    <dgm:cxn modelId="{C2834BB6-5123-FC40-94D2-D287850F73B7}" type="presParOf" srcId="{A49050BF-F512-FA4A-8C56-8B172BF452F2}" destId="{5BE0598E-3EAB-254E-BCB8-B448932A4D8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4D4413-9F3D-7646-9F66-22ADE651215E}" type="doc">
      <dgm:prSet loTypeId="urn:microsoft.com/office/officeart/2005/8/layout/cycle4" loCatId="" qsTypeId="urn:microsoft.com/office/officeart/2005/8/quickstyle/simple5" qsCatId="simple" csTypeId="urn:microsoft.com/office/officeart/2005/8/colors/colorful1" csCatId="colorful" phldr="1"/>
      <dgm:spPr/>
      <dgm:t>
        <a:bodyPr/>
        <a:lstStyle/>
        <a:p>
          <a:endParaRPr lang="en-GB"/>
        </a:p>
      </dgm:t>
    </dgm:pt>
    <dgm:pt modelId="{8553B07F-D444-3A49-B653-6740DBAE11B4}">
      <dgm:prSet phldrT="[Text]"/>
      <dgm:spPr/>
      <dgm:t>
        <a:bodyPr/>
        <a:lstStyle/>
        <a:p>
          <a:r>
            <a:rPr lang="en-GB" b="1" dirty="0"/>
            <a:t>What's still to change</a:t>
          </a:r>
        </a:p>
      </dgm:t>
    </dgm:pt>
    <dgm:pt modelId="{71F41EFD-DD57-4440-B920-917E45C0FF6A}" type="parTrans" cxnId="{16FC58A7-08B3-D543-B597-D9BFCBB5B300}">
      <dgm:prSet/>
      <dgm:spPr/>
      <dgm:t>
        <a:bodyPr/>
        <a:lstStyle/>
        <a:p>
          <a:endParaRPr lang="en-GB"/>
        </a:p>
      </dgm:t>
    </dgm:pt>
    <dgm:pt modelId="{1DE911B4-A7DB-FB41-95B6-CE813FD6C110}" type="sibTrans" cxnId="{16FC58A7-08B3-D543-B597-D9BFCBB5B300}">
      <dgm:prSet/>
      <dgm:spPr/>
      <dgm:t>
        <a:bodyPr/>
        <a:lstStyle/>
        <a:p>
          <a:endParaRPr lang="en-GB"/>
        </a:p>
      </dgm:t>
    </dgm:pt>
    <dgm:pt modelId="{A82C8A21-5828-C140-BFB3-65054532B354}">
      <dgm:prSet phldrT="[Text]"/>
      <dgm:spPr/>
      <dgm:t>
        <a:bodyPr/>
        <a:lstStyle/>
        <a:p>
          <a:r>
            <a:rPr lang="en-GB" b="1" dirty="0"/>
            <a:t>Where did I start  </a:t>
          </a:r>
        </a:p>
      </dgm:t>
    </dgm:pt>
    <dgm:pt modelId="{B727A1F0-4B22-E14C-B31F-85D966E44333}" type="parTrans" cxnId="{513777F7-5CDF-474D-A2FB-161B7AC884E3}">
      <dgm:prSet/>
      <dgm:spPr/>
      <dgm:t>
        <a:bodyPr/>
        <a:lstStyle/>
        <a:p>
          <a:endParaRPr lang="en-GB"/>
        </a:p>
      </dgm:t>
    </dgm:pt>
    <dgm:pt modelId="{79576427-28D3-0248-BA30-6053906334F7}" type="sibTrans" cxnId="{513777F7-5CDF-474D-A2FB-161B7AC884E3}">
      <dgm:prSet/>
      <dgm:spPr/>
      <dgm:t>
        <a:bodyPr/>
        <a:lstStyle/>
        <a:p>
          <a:endParaRPr lang="en-GB"/>
        </a:p>
      </dgm:t>
    </dgm:pt>
    <dgm:pt modelId="{4493BEAF-5719-F544-A778-CEA8B4B44DFE}">
      <dgm:prSet phldrT="[Text]"/>
      <dgm:spPr/>
      <dgm:t>
        <a:bodyPr/>
        <a:lstStyle/>
        <a:p>
          <a:r>
            <a:rPr lang="en-GB" b="1" i="1" dirty="0"/>
            <a:t>Hopes Fears </a:t>
          </a:r>
        </a:p>
      </dgm:t>
    </dgm:pt>
    <dgm:pt modelId="{FA61E5C8-1B75-0E4D-A1D7-C96E0824A037}" type="parTrans" cxnId="{0DF523C7-67D4-9149-83FC-E53705FC8B71}">
      <dgm:prSet/>
      <dgm:spPr/>
      <dgm:t>
        <a:bodyPr/>
        <a:lstStyle/>
        <a:p>
          <a:endParaRPr lang="en-GB"/>
        </a:p>
      </dgm:t>
    </dgm:pt>
    <dgm:pt modelId="{51C2F73F-4163-0149-B20B-6F4696ECD6CF}" type="sibTrans" cxnId="{0DF523C7-67D4-9149-83FC-E53705FC8B71}">
      <dgm:prSet/>
      <dgm:spPr/>
      <dgm:t>
        <a:bodyPr/>
        <a:lstStyle/>
        <a:p>
          <a:endParaRPr lang="en-GB"/>
        </a:p>
      </dgm:t>
    </dgm:pt>
    <dgm:pt modelId="{AF5C07EE-7E52-694E-98B0-1FD6ED83EDF0}">
      <dgm:prSet phldrT="[Text]"/>
      <dgm:spPr/>
      <dgm:t>
        <a:bodyPr/>
        <a:lstStyle/>
        <a:p>
          <a:r>
            <a:rPr lang="en-GB" b="1" dirty="0"/>
            <a:t>What have I learnt</a:t>
          </a:r>
        </a:p>
      </dgm:t>
    </dgm:pt>
    <dgm:pt modelId="{5AEFCA87-E528-3C40-8C47-76B7C7294D9E}" type="parTrans" cxnId="{2021669C-EA3A-964E-BC41-BDDD197D55B0}">
      <dgm:prSet/>
      <dgm:spPr/>
      <dgm:t>
        <a:bodyPr/>
        <a:lstStyle/>
        <a:p>
          <a:endParaRPr lang="en-GB"/>
        </a:p>
      </dgm:t>
    </dgm:pt>
    <dgm:pt modelId="{5388EBC3-1DD9-8949-8DF1-67A649B9BECD}" type="sibTrans" cxnId="{2021669C-EA3A-964E-BC41-BDDD197D55B0}">
      <dgm:prSet/>
      <dgm:spPr/>
      <dgm:t>
        <a:bodyPr/>
        <a:lstStyle/>
        <a:p>
          <a:endParaRPr lang="en-GB"/>
        </a:p>
      </dgm:t>
    </dgm:pt>
    <dgm:pt modelId="{C739F87F-F600-494B-9820-B1321DB7CC86}">
      <dgm:prSet phldrT="[Text]"/>
      <dgm:spPr/>
      <dgm:t>
        <a:bodyPr/>
        <a:lstStyle/>
        <a:p>
          <a:r>
            <a:rPr lang="en-GB" b="1" dirty="0"/>
            <a:t>You &amp; Me  </a:t>
          </a:r>
        </a:p>
      </dgm:t>
    </dgm:pt>
    <dgm:pt modelId="{FD096DC5-DB1A-4E4C-99FE-BF9A05E68232}" type="parTrans" cxnId="{4CBB4427-F1D1-154D-A3FB-90A4ED3CE38C}">
      <dgm:prSet/>
      <dgm:spPr/>
      <dgm:t>
        <a:bodyPr/>
        <a:lstStyle/>
        <a:p>
          <a:endParaRPr lang="en-GB"/>
        </a:p>
      </dgm:t>
    </dgm:pt>
    <dgm:pt modelId="{A50DDC1E-73E9-9C43-8546-BF8344583F08}" type="sibTrans" cxnId="{4CBB4427-F1D1-154D-A3FB-90A4ED3CE38C}">
      <dgm:prSet/>
      <dgm:spPr/>
      <dgm:t>
        <a:bodyPr/>
        <a:lstStyle/>
        <a:p>
          <a:endParaRPr lang="en-GB"/>
        </a:p>
      </dgm:t>
    </dgm:pt>
    <dgm:pt modelId="{FF3C8827-7B3F-3347-B31A-A15FC45E4213}">
      <dgm:prSet phldrT="[Text]"/>
      <dgm:spPr/>
      <dgm:t>
        <a:bodyPr/>
        <a:lstStyle/>
        <a:p>
          <a:r>
            <a:rPr lang="en-GB" b="1" dirty="0"/>
            <a:t>Being me </a:t>
          </a:r>
        </a:p>
      </dgm:t>
    </dgm:pt>
    <dgm:pt modelId="{1F865381-1BDC-7043-B09F-2C019BF62F1A}" type="parTrans" cxnId="{002D16D7-6236-AE4C-BA9B-E4D4154DBEA5}">
      <dgm:prSet/>
      <dgm:spPr/>
      <dgm:t>
        <a:bodyPr/>
        <a:lstStyle/>
        <a:p>
          <a:endParaRPr lang="en-GB"/>
        </a:p>
      </dgm:t>
    </dgm:pt>
    <dgm:pt modelId="{4A1CB8DB-7DD2-F546-82DC-88DC30EC70C3}" type="sibTrans" cxnId="{002D16D7-6236-AE4C-BA9B-E4D4154DBEA5}">
      <dgm:prSet/>
      <dgm:spPr/>
      <dgm:t>
        <a:bodyPr/>
        <a:lstStyle/>
        <a:p>
          <a:endParaRPr lang="en-GB"/>
        </a:p>
      </dgm:t>
    </dgm:pt>
    <dgm:pt modelId="{AB850C87-A07D-1D48-8C5F-24FEC899D24E}">
      <dgm:prSet phldrT="[Text]"/>
      <dgm:spPr/>
      <dgm:t>
        <a:bodyPr/>
        <a:lstStyle/>
        <a:p>
          <a:r>
            <a:rPr lang="en-GB" b="1" dirty="0"/>
            <a:t>What's changed </a:t>
          </a:r>
        </a:p>
      </dgm:t>
    </dgm:pt>
    <dgm:pt modelId="{A8A0D087-CDBA-7747-BAD9-8E4A74F6DDA5}" type="parTrans" cxnId="{3766B71C-A7FA-EF4C-8E8B-56777834DE84}">
      <dgm:prSet/>
      <dgm:spPr/>
      <dgm:t>
        <a:bodyPr/>
        <a:lstStyle/>
        <a:p>
          <a:endParaRPr lang="en-GB"/>
        </a:p>
      </dgm:t>
    </dgm:pt>
    <dgm:pt modelId="{D2C4B9C1-F8F5-514E-BDF0-551ED9890D8E}" type="sibTrans" cxnId="{3766B71C-A7FA-EF4C-8E8B-56777834DE84}">
      <dgm:prSet/>
      <dgm:spPr/>
      <dgm:t>
        <a:bodyPr/>
        <a:lstStyle/>
        <a:p>
          <a:endParaRPr lang="en-GB"/>
        </a:p>
      </dgm:t>
    </dgm:pt>
    <dgm:pt modelId="{6787CA44-4A27-DA45-A417-AA4C6C0961C8}">
      <dgm:prSet phldrT="[Text]"/>
      <dgm:spPr/>
      <dgm:t>
        <a:bodyPr/>
        <a:lstStyle/>
        <a:p>
          <a:r>
            <a:rPr lang="en-GB" b="1" dirty="0"/>
            <a:t>Haven’t I done well </a:t>
          </a:r>
        </a:p>
      </dgm:t>
    </dgm:pt>
    <dgm:pt modelId="{BE06241D-A077-C348-84BC-2E28CC408403}" type="sibTrans" cxnId="{F7ED7D51-7945-F847-9D3B-D9A11E0B4AFD}">
      <dgm:prSet/>
      <dgm:spPr/>
      <dgm:t>
        <a:bodyPr/>
        <a:lstStyle/>
        <a:p>
          <a:endParaRPr lang="en-GB"/>
        </a:p>
      </dgm:t>
    </dgm:pt>
    <dgm:pt modelId="{7E57057D-977F-E947-82C7-5CAEBBC17E88}" type="parTrans" cxnId="{F7ED7D51-7945-F847-9D3B-D9A11E0B4AFD}">
      <dgm:prSet/>
      <dgm:spPr/>
      <dgm:t>
        <a:bodyPr/>
        <a:lstStyle/>
        <a:p>
          <a:endParaRPr lang="en-GB"/>
        </a:p>
      </dgm:t>
    </dgm:pt>
    <dgm:pt modelId="{A49050BF-F512-FA4A-8C56-8B172BF452F2}" type="pres">
      <dgm:prSet presAssocID="{984D4413-9F3D-7646-9F66-22ADE651215E}" presName="cycleMatrixDiagram" presStyleCnt="0">
        <dgm:presLayoutVars>
          <dgm:chMax val="1"/>
          <dgm:dir/>
          <dgm:animLvl val="lvl"/>
          <dgm:resizeHandles val="exact"/>
        </dgm:presLayoutVars>
      </dgm:prSet>
      <dgm:spPr/>
    </dgm:pt>
    <dgm:pt modelId="{0A01361F-1DCC-9544-8343-39D9D1593702}" type="pres">
      <dgm:prSet presAssocID="{984D4413-9F3D-7646-9F66-22ADE651215E}" presName="children" presStyleCnt="0"/>
      <dgm:spPr/>
    </dgm:pt>
    <dgm:pt modelId="{4B2F916C-59D2-2142-BE89-E2DD3504640B}" type="pres">
      <dgm:prSet presAssocID="{984D4413-9F3D-7646-9F66-22ADE651215E}" presName="child1group" presStyleCnt="0"/>
      <dgm:spPr/>
    </dgm:pt>
    <dgm:pt modelId="{47A3050B-417D-6E44-8A62-6C09997181DB}" type="pres">
      <dgm:prSet presAssocID="{984D4413-9F3D-7646-9F66-22ADE651215E}" presName="child1" presStyleLbl="bgAcc1" presStyleIdx="0" presStyleCnt="4"/>
      <dgm:spPr/>
    </dgm:pt>
    <dgm:pt modelId="{4542242B-C8A4-C448-83FC-1E5E7EF469B6}" type="pres">
      <dgm:prSet presAssocID="{984D4413-9F3D-7646-9F66-22ADE651215E}" presName="child1Text" presStyleLbl="bgAcc1" presStyleIdx="0" presStyleCnt="4">
        <dgm:presLayoutVars>
          <dgm:bulletEnabled val="1"/>
        </dgm:presLayoutVars>
      </dgm:prSet>
      <dgm:spPr/>
    </dgm:pt>
    <dgm:pt modelId="{12EA4484-874E-DE4A-8217-B742D2702314}" type="pres">
      <dgm:prSet presAssocID="{984D4413-9F3D-7646-9F66-22ADE651215E}" presName="child2group" presStyleCnt="0"/>
      <dgm:spPr/>
    </dgm:pt>
    <dgm:pt modelId="{C5DBEC62-2AE0-A641-A05B-1B158433AE14}" type="pres">
      <dgm:prSet presAssocID="{984D4413-9F3D-7646-9F66-22ADE651215E}" presName="child2" presStyleLbl="bgAcc1" presStyleIdx="1" presStyleCnt="4"/>
      <dgm:spPr/>
    </dgm:pt>
    <dgm:pt modelId="{B746975C-E4EF-F74E-BB36-2D017F5356A5}" type="pres">
      <dgm:prSet presAssocID="{984D4413-9F3D-7646-9F66-22ADE651215E}" presName="child2Text" presStyleLbl="bgAcc1" presStyleIdx="1" presStyleCnt="4">
        <dgm:presLayoutVars>
          <dgm:bulletEnabled val="1"/>
        </dgm:presLayoutVars>
      </dgm:prSet>
      <dgm:spPr/>
    </dgm:pt>
    <dgm:pt modelId="{A7FCA5C0-4158-8445-81A1-98BDA0207AB8}" type="pres">
      <dgm:prSet presAssocID="{984D4413-9F3D-7646-9F66-22ADE651215E}" presName="child3group" presStyleCnt="0"/>
      <dgm:spPr/>
    </dgm:pt>
    <dgm:pt modelId="{41D8CDD8-EC2F-E346-BE8E-BC5A750FA525}" type="pres">
      <dgm:prSet presAssocID="{984D4413-9F3D-7646-9F66-22ADE651215E}" presName="child3" presStyleLbl="bgAcc1" presStyleIdx="2" presStyleCnt="4"/>
      <dgm:spPr/>
    </dgm:pt>
    <dgm:pt modelId="{C962E435-08FC-0543-BA10-8621F75652FA}" type="pres">
      <dgm:prSet presAssocID="{984D4413-9F3D-7646-9F66-22ADE651215E}" presName="child3Text" presStyleLbl="bgAcc1" presStyleIdx="2" presStyleCnt="4">
        <dgm:presLayoutVars>
          <dgm:bulletEnabled val="1"/>
        </dgm:presLayoutVars>
      </dgm:prSet>
      <dgm:spPr/>
    </dgm:pt>
    <dgm:pt modelId="{4015916D-4272-1244-8E9F-D9BEA65EC2A0}" type="pres">
      <dgm:prSet presAssocID="{984D4413-9F3D-7646-9F66-22ADE651215E}" presName="child4group" presStyleCnt="0"/>
      <dgm:spPr/>
    </dgm:pt>
    <dgm:pt modelId="{6993F769-BA76-6C43-AE46-89729D18D240}" type="pres">
      <dgm:prSet presAssocID="{984D4413-9F3D-7646-9F66-22ADE651215E}" presName="child4" presStyleLbl="bgAcc1" presStyleIdx="3" presStyleCnt="4"/>
      <dgm:spPr/>
    </dgm:pt>
    <dgm:pt modelId="{89A99BCC-A3EF-4C42-B45B-C26451F0E972}" type="pres">
      <dgm:prSet presAssocID="{984D4413-9F3D-7646-9F66-22ADE651215E}" presName="child4Text" presStyleLbl="bgAcc1" presStyleIdx="3" presStyleCnt="4">
        <dgm:presLayoutVars>
          <dgm:bulletEnabled val="1"/>
        </dgm:presLayoutVars>
      </dgm:prSet>
      <dgm:spPr/>
    </dgm:pt>
    <dgm:pt modelId="{23A3D66E-B093-7147-BCE6-2C55AD2F9003}" type="pres">
      <dgm:prSet presAssocID="{984D4413-9F3D-7646-9F66-22ADE651215E}" presName="childPlaceholder" presStyleCnt="0"/>
      <dgm:spPr/>
    </dgm:pt>
    <dgm:pt modelId="{F850A39D-7E26-5D43-861F-F47B08205D55}" type="pres">
      <dgm:prSet presAssocID="{984D4413-9F3D-7646-9F66-22ADE651215E}" presName="circle" presStyleCnt="0"/>
      <dgm:spPr/>
    </dgm:pt>
    <dgm:pt modelId="{6AD0DCC2-0144-8B46-975D-CC7B0050CBE5}" type="pres">
      <dgm:prSet presAssocID="{984D4413-9F3D-7646-9F66-22ADE651215E}" presName="quadrant1" presStyleLbl="node1" presStyleIdx="0" presStyleCnt="4">
        <dgm:presLayoutVars>
          <dgm:chMax val="1"/>
          <dgm:bulletEnabled val="1"/>
        </dgm:presLayoutVars>
      </dgm:prSet>
      <dgm:spPr/>
    </dgm:pt>
    <dgm:pt modelId="{98A7F6B0-E553-D84E-9416-197D34EE4FE7}" type="pres">
      <dgm:prSet presAssocID="{984D4413-9F3D-7646-9F66-22ADE651215E}" presName="quadrant2" presStyleLbl="node1" presStyleIdx="1" presStyleCnt="4">
        <dgm:presLayoutVars>
          <dgm:chMax val="1"/>
          <dgm:bulletEnabled val="1"/>
        </dgm:presLayoutVars>
      </dgm:prSet>
      <dgm:spPr/>
    </dgm:pt>
    <dgm:pt modelId="{869DB1E8-5BB7-4E4F-AD77-1C16D298090D}" type="pres">
      <dgm:prSet presAssocID="{984D4413-9F3D-7646-9F66-22ADE651215E}" presName="quadrant3" presStyleLbl="node1" presStyleIdx="2" presStyleCnt="4">
        <dgm:presLayoutVars>
          <dgm:chMax val="1"/>
          <dgm:bulletEnabled val="1"/>
        </dgm:presLayoutVars>
      </dgm:prSet>
      <dgm:spPr/>
    </dgm:pt>
    <dgm:pt modelId="{D9B5AA46-3BD4-374E-AD09-296918EE35DA}" type="pres">
      <dgm:prSet presAssocID="{984D4413-9F3D-7646-9F66-22ADE651215E}" presName="quadrant4" presStyleLbl="node1" presStyleIdx="3" presStyleCnt="4">
        <dgm:presLayoutVars>
          <dgm:chMax val="1"/>
          <dgm:bulletEnabled val="1"/>
        </dgm:presLayoutVars>
      </dgm:prSet>
      <dgm:spPr/>
    </dgm:pt>
    <dgm:pt modelId="{DB6A52C4-9581-1045-9138-4A28BCBCC064}" type="pres">
      <dgm:prSet presAssocID="{984D4413-9F3D-7646-9F66-22ADE651215E}" presName="quadrantPlaceholder" presStyleCnt="0"/>
      <dgm:spPr/>
    </dgm:pt>
    <dgm:pt modelId="{7BDE5EB8-6A08-A94E-AB8C-2281E8C52624}" type="pres">
      <dgm:prSet presAssocID="{984D4413-9F3D-7646-9F66-22ADE651215E}" presName="center1" presStyleLbl="fgShp" presStyleIdx="0" presStyleCnt="2"/>
      <dgm:spPr/>
    </dgm:pt>
    <dgm:pt modelId="{5BE0598E-3EAB-254E-BCB8-B448932A4D89}" type="pres">
      <dgm:prSet presAssocID="{984D4413-9F3D-7646-9F66-22ADE651215E}" presName="center2" presStyleLbl="fgShp" presStyleIdx="1" presStyleCnt="2"/>
      <dgm:spPr/>
    </dgm:pt>
  </dgm:ptLst>
  <dgm:cxnLst>
    <dgm:cxn modelId="{1B0A5602-BC03-544F-8DD8-E4C27E79B177}" type="presOf" srcId="{AB850C87-A07D-1D48-8C5F-24FEC899D24E}" destId="{6993F769-BA76-6C43-AE46-89729D18D240}" srcOrd="0" destOrd="0" presId="urn:microsoft.com/office/officeart/2005/8/layout/cycle4"/>
    <dgm:cxn modelId="{20E39F0D-4080-5442-9C5E-82708197C1F5}" type="presOf" srcId="{AB850C87-A07D-1D48-8C5F-24FEC899D24E}" destId="{89A99BCC-A3EF-4C42-B45B-C26451F0E972}" srcOrd="1" destOrd="0" presId="urn:microsoft.com/office/officeart/2005/8/layout/cycle4"/>
    <dgm:cxn modelId="{9341B316-F818-E64C-BB2B-4ADA8DC3838A}" type="presOf" srcId="{6787CA44-4A27-DA45-A417-AA4C6C0961C8}" destId="{C962E435-08FC-0543-BA10-8621F75652FA}" srcOrd="1" destOrd="0" presId="urn:microsoft.com/office/officeart/2005/8/layout/cycle4"/>
    <dgm:cxn modelId="{2596C21A-84EE-4244-80DB-639244E66169}" type="presOf" srcId="{AF5C07EE-7E52-694E-98B0-1FD6ED83EDF0}" destId="{C5DBEC62-2AE0-A641-A05B-1B158433AE14}" srcOrd="0" destOrd="0" presId="urn:microsoft.com/office/officeart/2005/8/layout/cycle4"/>
    <dgm:cxn modelId="{D85A111B-F973-774D-A987-5186253C935D}" type="presOf" srcId="{AF5C07EE-7E52-694E-98B0-1FD6ED83EDF0}" destId="{B746975C-E4EF-F74E-BB36-2D017F5356A5}" srcOrd="1" destOrd="0" presId="urn:microsoft.com/office/officeart/2005/8/layout/cycle4"/>
    <dgm:cxn modelId="{3766B71C-A7FA-EF4C-8E8B-56777834DE84}" srcId="{FF3C8827-7B3F-3347-B31A-A15FC45E4213}" destId="{AB850C87-A07D-1D48-8C5F-24FEC899D24E}" srcOrd="0" destOrd="0" parTransId="{A8A0D087-CDBA-7747-BAD9-8E4A74F6DDA5}" sibTransId="{D2C4B9C1-F8F5-514E-BDF0-551ED9890D8E}"/>
    <dgm:cxn modelId="{43319220-CFB7-2E43-845C-91886D1E83EA}" type="presOf" srcId="{984D4413-9F3D-7646-9F66-22ADE651215E}" destId="{A49050BF-F512-FA4A-8C56-8B172BF452F2}" srcOrd="0" destOrd="0" presId="urn:microsoft.com/office/officeart/2005/8/layout/cycle4"/>
    <dgm:cxn modelId="{4CBB4427-F1D1-154D-A3FB-90A4ED3CE38C}" srcId="{984D4413-9F3D-7646-9F66-22ADE651215E}" destId="{C739F87F-F600-494B-9820-B1321DB7CC86}" srcOrd="2" destOrd="0" parTransId="{FD096DC5-DB1A-4E4C-99FE-BF9A05E68232}" sibTransId="{A50DDC1E-73E9-9C43-8546-BF8344583F08}"/>
    <dgm:cxn modelId="{F7ED7D51-7945-F847-9D3B-D9A11E0B4AFD}" srcId="{C739F87F-F600-494B-9820-B1321DB7CC86}" destId="{6787CA44-4A27-DA45-A417-AA4C6C0961C8}" srcOrd="0" destOrd="0" parTransId="{7E57057D-977F-E947-82C7-5CAEBBC17E88}" sibTransId="{BE06241D-A077-C348-84BC-2E28CC408403}"/>
    <dgm:cxn modelId="{1F0D2454-16AA-5F44-A4D5-5CF1B4BF6CD2}" type="presOf" srcId="{8553B07F-D444-3A49-B653-6740DBAE11B4}" destId="{6AD0DCC2-0144-8B46-975D-CC7B0050CBE5}" srcOrd="0" destOrd="0" presId="urn:microsoft.com/office/officeart/2005/8/layout/cycle4"/>
    <dgm:cxn modelId="{FFFDE275-038D-C24F-BD94-C162641C20DD}" type="presOf" srcId="{A82C8A21-5828-C140-BFB3-65054532B354}" destId="{4542242B-C8A4-C448-83FC-1E5E7EF469B6}" srcOrd="1" destOrd="0" presId="urn:microsoft.com/office/officeart/2005/8/layout/cycle4"/>
    <dgm:cxn modelId="{2021669C-EA3A-964E-BC41-BDDD197D55B0}" srcId="{4493BEAF-5719-F544-A778-CEA8B4B44DFE}" destId="{AF5C07EE-7E52-694E-98B0-1FD6ED83EDF0}" srcOrd="0" destOrd="0" parTransId="{5AEFCA87-E528-3C40-8C47-76B7C7294D9E}" sibTransId="{5388EBC3-1DD9-8949-8DF1-67A649B9BECD}"/>
    <dgm:cxn modelId="{37850EA4-D460-024E-BAEF-D50951D15215}" type="presOf" srcId="{6787CA44-4A27-DA45-A417-AA4C6C0961C8}" destId="{41D8CDD8-EC2F-E346-BE8E-BC5A750FA525}" srcOrd="0" destOrd="0" presId="urn:microsoft.com/office/officeart/2005/8/layout/cycle4"/>
    <dgm:cxn modelId="{16FC58A7-08B3-D543-B597-D9BFCBB5B300}" srcId="{984D4413-9F3D-7646-9F66-22ADE651215E}" destId="{8553B07F-D444-3A49-B653-6740DBAE11B4}" srcOrd="0" destOrd="0" parTransId="{71F41EFD-DD57-4440-B920-917E45C0FF6A}" sibTransId="{1DE911B4-A7DB-FB41-95B6-CE813FD6C110}"/>
    <dgm:cxn modelId="{415A67BD-2297-424D-B158-7F570137B9BE}" type="presOf" srcId="{4493BEAF-5719-F544-A778-CEA8B4B44DFE}" destId="{98A7F6B0-E553-D84E-9416-197D34EE4FE7}" srcOrd="0" destOrd="0" presId="urn:microsoft.com/office/officeart/2005/8/layout/cycle4"/>
    <dgm:cxn modelId="{6343A9C3-80F9-964B-945D-AB90F44C122D}" type="presOf" srcId="{A82C8A21-5828-C140-BFB3-65054532B354}" destId="{47A3050B-417D-6E44-8A62-6C09997181DB}" srcOrd="0" destOrd="0" presId="urn:microsoft.com/office/officeart/2005/8/layout/cycle4"/>
    <dgm:cxn modelId="{0DF523C7-67D4-9149-83FC-E53705FC8B71}" srcId="{984D4413-9F3D-7646-9F66-22ADE651215E}" destId="{4493BEAF-5719-F544-A778-CEA8B4B44DFE}" srcOrd="1" destOrd="0" parTransId="{FA61E5C8-1B75-0E4D-A1D7-C96E0824A037}" sibTransId="{51C2F73F-4163-0149-B20B-6F4696ECD6CF}"/>
    <dgm:cxn modelId="{002D16D7-6236-AE4C-BA9B-E4D4154DBEA5}" srcId="{984D4413-9F3D-7646-9F66-22ADE651215E}" destId="{FF3C8827-7B3F-3347-B31A-A15FC45E4213}" srcOrd="3" destOrd="0" parTransId="{1F865381-1BDC-7043-B09F-2C019BF62F1A}" sibTransId="{4A1CB8DB-7DD2-F546-82DC-88DC30EC70C3}"/>
    <dgm:cxn modelId="{B8505CE3-6ABA-2240-BBA6-6008B12994C2}" type="presOf" srcId="{FF3C8827-7B3F-3347-B31A-A15FC45E4213}" destId="{D9B5AA46-3BD4-374E-AD09-296918EE35DA}" srcOrd="0" destOrd="0" presId="urn:microsoft.com/office/officeart/2005/8/layout/cycle4"/>
    <dgm:cxn modelId="{D50057F2-0195-194A-807B-791C4713EE1C}" type="presOf" srcId="{C739F87F-F600-494B-9820-B1321DB7CC86}" destId="{869DB1E8-5BB7-4E4F-AD77-1C16D298090D}" srcOrd="0" destOrd="0" presId="urn:microsoft.com/office/officeart/2005/8/layout/cycle4"/>
    <dgm:cxn modelId="{513777F7-5CDF-474D-A2FB-161B7AC884E3}" srcId="{8553B07F-D444-3A49-B653-6740DBAE11B4}" destId="{A82C8A21-5828-C140-BFB3-65054532B354}" srcOrd="0" destOrd="0" parTransId="{B727A1F0-4B22-E14C-B31F-85D966E44333}" sibTransId="{79576427-28D3-0248-BA30-6053906334F7}"/>
    <dgm:cxn modelId="{BF9EA6FB-0382-7B43-9B09-C1DB9F48F325}" type="presParOf" srcId="{A49050BF-F512-FA4A-8C56-8B172BF452F2}" destId="{0A01361F-1DCC-9544-8343-39D9D1593702}" srcOrd="0" destOrd="0" presId="urn:microsoft.com/office/officeart/2005/8/layout/cycle4"/>
    <dgm:cxn modelId="{7F74FD4D-45A5-DD44-B8F6-EAF479632B2F}" type="presParOf" srcId="{0A01361F-1DCC-9544-8343-39D9D1593702}" destId="{4B2F916C-59D2-2142-BE89-E2DD3504640B}" srcOrd="0" destOrd="0" presId="urn:microsoft.com/office/officeart/2005/8/layout/cycle4"/>
    <dgm:cxn modelId="{75B4EFC8-A3C3-8E4A-B771-56A0728DF200}" type="presParOf" srcId="{4B2F916C-59D2-2142-BE89-E2DD3504640B}" destId="{47A3050B-417D-6E44-8A62-6C09997181DB}" srcOrd="0" destOrd="0" presId="urn:microsoft.com/office/officeart/2005/8/layout/cycle4"/>
    <dgm:cxn modelId="{4EF2DDA0-1414-C440-B978-DDECC5A0AC28}" type="presParOf" srcId="{4B2F916C-59D2-2142-BE89-E2DD3504640B}" destId="{4542242B-C8A4-C448-83FC-1E5E7EF469B6}" srcOrd="1" destOrd="0" presId="urn:microsoft.com/office/officeart/2005/8/layout/cycle4"/>
    <dgm:cxn modelId="{BCD044B9-3CF6-0744-875A-408A07D5EFA7}" type="presParOf" srcId="{0A01361F-1DCC-9544-8343-39D9D1593702}" destId="{12EA4484-874E-DE4A-8217-B742D2702314}" srcOrd="1" destOrd="0" presId="urn:microsoft.com/office/officeart/2005/8/layout/cycle4"/>
    <dgm:cxn modelId="{3A9491CF-9CB7-864C-950E-5356E15AEE41}" type="presParOf" srcId="{12EA4484-874E-DE4A-8217-B742D2702314}" destId="{C5DBEC62-2AE0-A641-A05B-1B158433AE14}" srcOrd="0" destOrd="0" presId="urn:microsoft.com/office/officeart/2005/8/layout/cycle4"/>
    <dgm:cxn modelId="{A915A456-C1BB-E749-B86C-C2020D84A4C6}" type="presParOf" srcId="{12EA4484-874E-DE4A-8217-B742D2702314}" destId="{B746975C-E4EF-F74E-BB36-2D017F5356A5}" srcOrd="1" destOrd="0" presId="urn:microsoft.com/office/officeart/2005/8/layout/cycle4"/>
    <dgm:cxn modelId="{81D550D8-A410-654F-843B-012EE0626E33}" type="presParOf" srcId="{0A01361F-1DCC-9544-8343-39D9D1593702}" destId="{A7FCA5C0-4158-8445-81A1-98BDA0207AB8}" srcOrd="2" destOrd="0" presId="urn:microsoft.com/office/officeart/2005/8/layout/cycle4"/>
    <dgm:cxn modelId="{468C21DD-9698-0344-A570-AF33B9E7EE43}" type="presParOf" srcId="{A7FCA5C0-4158-8445-81A1-98BDA0207AB8}" destId="{41D8CDD8-EC2F-E346-BE8E-BC5A750FA525}" srcOrd="0" destOrd="0" presId="urn:microsoft.com/office/officeart/2005/8/layout/cycle4"/>
    <dgm:cxn modelId="{C1760378-491F-C347-A518-7CDC8C7FEC40}" type="presParOf" srcId="{A7FCA5C0-4158-8445-81A1-98BDA0207AB8}" destId="{C962E435-08FC-0543-BA10-8621F75652FA}" srcOrd="1" destOrd="0" presId="urn:microsoft.com/office/officeart/2005/8/layout/cycle4"/>
    <dgm:cxn modelId="{2C931B5C-2C58-8B41-86D0-C2D0B3B4D49D}" type="presParOf" srcId="{0A01361F-1DCC-9544-8343-39D9D1593702}" destId="{4015916D-4272-1244-8E9F-D9BEA65EC2A0}" srcOrd="3" destOrd="0" presId="urn:microsoft.com/office/officeart/2005/8/layout/cycle4"/>
    <dgm:cxn modelId="{547C9598-2403-C640-B637-80A9C81DCA75}" type="presParOf" srcId="{4015916D-4272-1244-8E9F-D9BEA65EC2A0}" destId="{6993F769-BA76-6C43-AE46-89729D18D240}" srcOrd="0" destOrd="0" presId="urn:microsoft.com/office/officeart/2005/8/layout/cycle4"/>
    <dgm:cxn modelId="{731CC31A-6F22-4944-B31D-2462F0093525}" type="presParOf" srcId="{4015916D-4272-1244-8E9F-D9BEA65EC2A0}" destId="{89A99BCC-A3EF-4C42-B45B-C26451F0E972}" srcOrd="1" destOrd="0" presId="urn:microsoft.com/office/officeart/2005/8/layout/cycle4"/>
    <dgm:cxn modelId="{911DFA13-963A-5C4E-A23C-0C0ABA216A42}" type="presParOf" srcId="{0A01361F-1DCC-9544-8343-39D9D1593702}" destId="{23A3D66E-B093-7147-BCE6-2C55AD2F9003}" srcOrd="4" destOrd="0" presId="urn:microsoft.com/office/officeart/2005/8/layout/cycle4"/>
    <dgm:cxn modelId="{07C29B72-11E8-4C40-9E5D-00E1582DD439}" type="presParOf" srcId="{A49050BF-F512-FA4A-8C56-8B172BF452F2}" destId="{F850A39D-7E26-5D43-861F-F47B08205D55}" srcOrd="1" destOrd="0" presId="urn:microsoft.com/office/officeart/2005/8/layout/cycle4"/>
    <dgm:cxn modelId="{3321B2C0-DC50-0D4A-B166-4EEF5FE6A79D}" type="presParOf" srcId="{F850A39D-7E26-5D43-861F-F47B08205D55}" destId="{6AD0DCC2-0144-8B46-975D-CC7B0050CBE5}" srcOrd="0" destOrd="0" presId="urn:microsoft.com/office/officeart/2005/8/layout/cycle4"/>
    <dgm:cxn modelId="{97E940AE-D66B-8643-A301-75710995ED5C}" type="presParOf" srcId="{F850A39D-7E26-5D43-861F-F47B08205D55}" destId="{98A7F6B0-E553-D84E-9416-197D34EE4FE7}" srcOrd="1" destOrd="0" presId="urn:microsoft.com/office/officeart/2005/8/layout/cycle4"/>
    <dgm:cxn modelId="{61468774-9FC1-484C-AA01-21037ABC0F1A}" type="presParOf" srcId="{F850A39D-7E26-5D43-861F-F47B08205D55}" destId="{869DB1E8-5BB7-4E4F-AD77-1C16D298090D}" srcOrd="2" destOrd="0" presId="urn:microsoft.com/office/officeart/2005/8/layout/cycle4"/>
    <dgm:cxn modelId="{667FC875-329B-EB45-9DC2-B66BD1F77BA5}" type="presParOf" srcId="{F850A39D-7E26-5D43-861F-F47B08205D55}" destId="{D9B5AA46-3BD4-374E-AD09-296918EE35DA}" srcOrd="3" destOrd="0" presId="urn:microsoft.com/office/officeart/2005/8/layout/cycle4"/>
    <dgm:cxn modelId="{42F384F7-2A52-9D48-B9E2-0CCC88B45383}" type="presParOf" srcId="{F850A39D-7E26-5D43-861F-F47B08205D55}" destId="{DB6A52C4-9581-1045-9138-4A28BCBCC064}" srcOrd="4" destOrd="0" presId="urn:microsoft.com/office/officeart/2005/8/layout/cycle4"/>
    <dgm:cxn modelId="{BD04B242-1296-7A43-9414-233A4F786BD6}" type="presParOf" srcId="{A49050BF-F512-FA4A-8C56-8B172BF452F2}" destId="{7BDE5EB8-6A08-A94E-AB8C-2281E8C52624}" srcOrd="2" destOrd="0" presId="urn:microsoft.com/office/officeart/2005/8/layout/cycle4"/>
    <dgm:cxn modelId="{C2834BB6-5123-FC40-94D2-D287850F73B7}" type="presParOf" srcId="{A49050BF-F512-FA4A-8C56-8B172BF452F2}" destId="{5BE0598E-3EAB-254E-BCB8-B448932A4D8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4E4BBC-D3F2-574E-8B99-A684890356B2}" type="doc">
      <dgm:prSet loTypeId="urn:microsoft.com/office/officeart/2005/8/layout/venn2" loCatId="" qsTypeId="urn:microsoft.com/office/officeart/2005/8/quickstyle/simple1" qsCatId="simple" csTypeId="urn:microsoft.com/office/officeart/2005/8/colors/colorful1" csCatId="colorful" phldr="1"/>
      <dgm:spPr/>
      <dgm:t>
        <a:bodyPr/>
        <a:lstStyle/>
        <a:p>
          <a:endParaRPr lang="en-GB"/>
        </a:p>
      </dgm:t>
    </dgm:pt>
    <dgm:pt modelId="{3E150062-2BD8-3B49-8CF7-671131BA0B45}">
      <dgm:prSet phldrT="[Text]"/>
      <dgm:spPr/>
      <dgm:t>
        <a:bodyPr/>
        <a:lstStyle/>
        <a:p>
          <a:r>
            <a:rPr lang="en-GB" dirty="0"/>
            <a:t>Moment  </a:t>
          </a:r>
        </a:p>
      </dgm:t>
    </dgm:pt>
    <dgm:pt modelId="{AF0FFC28-DBD9-1544-A516-5CA511A9A853}" type="parTrans" cxnId="{D6BFAE73-EADB-7749-8DDA-0BA9AE36A04D}">
      <dgm:prSet/>
      <dgm:spPr/>
      <dgm:t>
        <a:bodyPr/>
        <a:lstStyle/>
        <a:p>
          <a:endParaRPr lang="en-GB"/>
        </a:p>
      </dgm:t>
    </dgm:pt>
    <dgm:pt modelId="{C8683140-8070-0E48-8280-DE251D33680F}" type="sibTrans" cxnId="{D6BFAE73-EADB-7749-8DDA-0BA9AE36A04D}">
      <dgm:prSet/>
      <dgm:spPr/>
      <dgm:t>
        <a:bodyPr/>
        <a:lstStyle/>
        <a:p>
          <a:endParaRPr lang="en-GB"/>
        </a:p>
      </dgm:t>
    </dgm:pt>
    <dgm:pt modelId="{9E8498A2-B67A-8540-91BB-8BBD7F1BD78F}">
      <dgm:prSet phldrT="[Text]"/>
      <dgm:spPr/>
      <dgm:t>
        <a:bodyPr/>
        <a:lstStyle/>
        <a:p>
          <a:r>
            <a:rPr lang="en-GB" dirty="0" err="1"/>
            <a:t>Empassioned</a:t>
          </a:r>
          <a:r>
            <a:rPr lang="en-GB" dirty="0"/>
            <a:t> </a:t>
          </a:r>
        </a:p>
      </dgm:t>
    </dgm:pt>
    <dgm:pt modelId="{9BF64929-6516-C348-9092-BEEAF20228A1}" type="parTrans" cxnId="{1C62507B-0FE3-724B-A693-913C2E8A5D7D}">
      <dgm:prSet/>
      <dgm:spPr/>
      <dgm:t>
        <a:bodyPr/>
        <a:lstStyle/>
        <a:p>
          <a:endParaRPr lang="en-GB"/>
        </a:p>
      </dgm:t>
    </dgm:pt>
    <dgm:pt modelId="{B083E472-59D1-6341-8610-41989202B136}" type="sibTrans" cxnId="{1C62507B-0FE3-724B-A693-913C2E8A5D7D}">
      <dgm:prSet/>
      <dgm:spPr/>
      <dgm:t>
        <a:bodyPr/>
        <a:lstStyle/>
        <a:p>
          <a:endParaRPr lang="en-GB"/>
        </a:p>
      </dgm:t>
    </dgm:pt>
    <dgm:pt modelId="{35692BF5-FD7F-2944-890A-B9B20C8409EB}">
      <dgm:prSet phldrT="[Text]"/>
      <dgm:spPr/>
      <dgm:t>
        <a:bodyPr/>
        <a:lstStyle/>
        <a:p>
          <a:r>
            <a:rPr lang="en-GB" dirty="0"/>
            <a:t>Non verbal </a:t>
          </a:r>
        </a:p>
      </dgm:t>
    </dgm:pt>
    <dgm:pt modelId="{5F3E5FB6-0186-6F47-BF68-F88A790A16E8}" type="parTrans" cxnId="{254C0A52-B8AA-184A-8251-9DFBB71E7F13}">
      <dgm:prSet/>
      <dgm:spPr/>
      <dgm:t>
        <a:bodyPr/>
        <a:lstStyle/>
        <a:p>
          <a:endParaRPr lang="en-GB"/>
        </a:p>
      </dgm:t>
    </dgm:pt>
    <dgm:pt modelId="{A1735F11-037F-A045-8D9A-257B8914B36B}" type="sibTrans" cxnId="{254C0A52-B8AA-184A-8251-9DFBB71E7F13}">
      <dgm:prSet/>
      <dgm:spPr/>
      <dgm:t>
        <a:bodyPr/>
        <a:lstStyle/>
        <a:p>
          <a:endParaRPr lang="en-GB"/>
        </a:p>
      </dgm:t>
    </dgm:pt>
    <dgm:pt modelId="{759DA603-5366-F345-B69D-099A406C2A32}">
      <dgm:prSet phldrT="[Text]"/>
      <dgm:spPr/>
      <dgm:t>
        <a:bodyPr/>
        <a:lstStyle/>
        <a:p>
          <a:r>
            <a:rPr lang="en-GB" dirty="0"/>
            <a:t>Therapist </a:t>
          </a:r>
        </a:p>
      </dgm:t>
    </dgm:pt>
    <dgm:pt modelId="{C930EE37-B065-6548-A836-9DC1711D4BC7}" type="parTrans" cxnId="{53378A7D-FF1C-2D49-BFAB-B5FE82629627}">
      <dgm:prSet/>
      <dgm:spPr/>
      <dgm:t>
        <a:bodyPr/>
        <a:lstStyle/>
        <a:p>
          <a:endParaRPr lang="en-GB"/>
        </a:p>
      </dgm:t>
    </dgm:pt>
    <dgm:pt modelId="{D67295D3-F5D0-6444-BECB-7E1B1C09AE4F}" type="sibTrans" cxnId="{53378A7D-FF1C-2D49-BFAB-B5FE82629627}">
      <dgm:prSet/>
      <dgm:spPr/>
      <dgm:t>
        <a:bodyPr/>
        <a:lstStyle/>
        <a:p>
          <a:endParaRPr lang="en-GB"/>
        </a:p>
      </dgm:t>
    </dgm:pt>
    <dgm:pt modelId="{90593E63-EDB4-FA40-A9B3-6593BFBE550A}" type="pres">
      <dgm:prSet presAssocID="{644E4BBC-D3F2-574E-8B99-A684890356B2}" presName="Name0" presStyleCnt="0">
        <dgm:presLayoutVars>
          <dgm:chMax val="7"/>
          <dgm:resizeHandles val="exact"/>
        </dgm:presLayoutVars>
      </dgm:prSet>
      <dgm:spPr/>
    </dgm:pt>
    <dgm:pt modelId="{FBC55826-67B6-6846-9BA2-6EEE5F9B1218}" type="pres">
      <dgm:prSet presAssocID="{644E4BBC-D3F2-574E-8B99-A684890356B2}" presName="comp1" presStyleCnt="0"/>
      <dgm:spPr/>
    </dgm:pt>
    <dgm:pt modelId="{268C7D56-822F-2649-AE79-79234D1F10D6}" type="pres">
      <dgm:prSet presAssocID="{644E4BBC-D3F2-574E-8B99-A684890356B2}" presName="circle1" presStyleLbl="node1" presStyleIdx="0" presStyleCnt="4"/>
      <dgm:spPr/>
    </dgm:pt>
    <dgm:pt modelId="{19F6C6E4-4204-124E-9CB1-02AA3BC5ED75}" type="pres">
      <dgm:prSet presAssocID="{644E4BBC-D3F2-574E-8B99-A684890356B2}" presName="c1text" presStyleLbl="node1" presStyleIdx="0" presStyleCnt="4">
        <dgm:presLayoutVars>
          <dgm:bulletEnabled val="1"/>
        </dgm:presLayoutVars>
      </dgm:prSet>
      <dgm:spPr/>
    </dgm:pt>
    <dgm:pt modelId="{81AD53CF-4ADA-B34A-BAF9-41519E83379B}" type="pres">
      <dgm:prSet presAssocID="{644E4BBC-D3F2-574E-8B99-A684890356B2}" presName="comp2" presStyleCnt="0"/>
      <dgm:spPr/>
    </dgm:pt>
    <dgm:pt modelId="{0528A022-4D6F-004A-B47C-2A71120BA8EC}" type="pres">
      <dgm:prSet presAssocID="{644E4BBC-D3F2-574E-8B99-A684890356B2}" presName="circle2" presStyleLbl="node1" presStyleIdx="1" presStyleCnt="4"/>
      <dgm:spPr/>
    </dgm:pt>
    <dgm:pt modelId="{0E7D07D5-6EA8-9D4C-928D-E11C23CFE283}" type="pres">
      <dgm:prSet presAssocID="{644E4BBC-D3F2-574E-8B99-A684890356B2}" presName="c2text" presStyleLbl="node1" presStyleIdx="1" presStyleCnt="4">
        <dgm:presLayoutVars>
          <dgm:bulletEnabled val="1"/>
        </dgm:presLayoutVars>
      </dgm:prSet>
      <dgm:spPr/>
    </dgm:pt>
    <dgm:pt modelId="{CFC22F7D-83FA-734B-B91E-137E2F6560DD}" type="pres">
      <dgm:prSet presAssocID="{644E4BBC-D3F2-574E-8B99-A684890356B2}" presName="comp3" presStyleCnt="0"/>
      <dgm:spPr/>
    </dgm:pt>
    <dgm:pt modelId="{DA9FE942-B71D-F141-A025-6A165530E60E}" type="pres">
      <dgm:prSet presAssocID="{644E4BBC-D3F2-574E-8B99-A684890356B2}" presName="circle3" presStyleLbl="node1" presStyleIdx="2" presStyleCnt="4"/>
      <dgm:spPr/>
    </dgm:pt>
    <dgm:pt modelId="{E8244777-4F9A-C24F-B382-590B36B73A03}" type="pres">
      <dgm:prSet presAssocID="{644E4BBC-D3F2-574E-8B99-A684890356B2}" presName="c3text" presStyleLbl="node1" presStyleIdx="2" presStyleCnt="4">
        <dgm:presLayoutVars>
          <dgm:bulletEnabled val="1"/>
        </dgm:presLayoutVars>
      </dgm:prSet>
      <dgm:spPr/>
    </dgm:pt>
    <dgm:pt modelId="{1A303CC8-3D37-C44B-A92D-31533E23BD59}" type="pres">
      <dgm:prSet presAssocID="{644E4BBC-D3F2-574E-8B99-A684890356B2}" presName="comp4" presStyleCnt="0"/>
      <dgm:spPr/>
    </dgm:pt>
    <dgm:pt modelId="{E17A007C-24BE-D04B-A1AD-51F9F2736A2B}" type="pres">
      <dgm:prSet presAssocID="{644E4BBC-D3F2-574E-8B99-A684890356B2}" presName="circle4" presStyleLbl="node1" presStyleIdx="3" presStyleCnt="4"/>
      <dgm:spPr/>
    </dgm:pt>
    <dgm:pt modelId="{A36A7C42-F6BD-114D-8164-93650813C1C9}" type="pres">
      <dgm:prSet presAssocID="{644E4BBC-D3F2-574E-8B99-A684890356B2}" presName="c4text" presStyleLbl="node1" presStyleIdx="3" presStyleCnt="4">
        <dgm:presLayoutVars>
          <dgm:bulletEnabled val="1"/>
        </dgm:presLayoutVars>
      </dgm:prSet>
      <dgm:spPr/>
    </dgm:pt>
  </dgm:ptLst>
  <dgm:cxnLst>
    <dgm:cxn modelId="{016A000B-2401-5F43-A223-2445F52CEF6D}" type="presOf" srcId="{35692BF5-FD7F-2944-890A-B9B20C8409EB}" destId="{DA9FE942-B71D-F141-A025-6A165530E60E}" srcOrd="0" destOrd="0" presId="urn:microsoft.com/office/officeart/2005/8/layout/venn2"/>
    <dgm:cxn modelId="{A0F2A31B-C53F-304E-8E57-FB5707F9D82D}" type="presOf" srcId="{3E150062-2BD8-3B49-8CF7-671131BA0B45}" destId="{268C7D56-822F-2649-AE79-79234D1F10D6}" srcOrd="0" destOrd="0" presId="urn:microsoft.com/office/officeart/2005/8/layout/venn2"/>
    <dgm:cxn modelId="{0C927823-268E-1B49-8DB3-17075AF492C9}" type="presOf" srcId="{9E8498A2-B67A-8540-91BB-8BBD7F1BD78F}" destId="{0528A022-4D6F-004A-B47C-2A71120BA8EC}" srcOrd="0" destOrd="0" presId="urn:microsoft.com/office/officeart/2005/8/layout/venn2"/>
    <dgm:cxn modelId="{ADA51F2F-3111-4F48-8D4E-0C624948ABAA}" type="presOf" srcId="{35692BF5-FD7F-2944-890A-B9B20C8409EB}" destId="{E8244777-4F9A-C24F-B382-590B36B73A03}" srcOrd="1" destOrd="0" presId="urn:microsoft.com/office/officeart/2005/8/layout/venn2"/>
    <dgm:cxn modelId="{254C0A52-B8AA-184A-8251-9DFBB71E7F13}" srcId="{644E4BBC-D3F2-574E-8B99-A684890356B2}" destId="{35692BF5-FD7F-2944-890A-B9B20C8409EB}" srcOrd="2" destOrd="0" parTransId="{5F3E5FB6-0186-6F47-BF68-F88A790A16E8}" sibTransId="{A1735F11-037F-A045-8D9A-257B8914B36B}"/>
    <dgm:cxn modelId="{D6BFAE73-EADB-7749-8DDA-0BA9AE36A04D}" srcId="{644E4BBC-D3F2-574E-8B99-A684890356B2}" destId="{3E150062-2BD8-3B49-8CF7-671131BA0B45}" srcOrd="0" destOrd="0" parTransId="{AF0FFC28-DBD9-1544-A516-5CA511A9A853}" sibTransId="{C8683140-8070-0E48-8280-DE251D33680F}"/>
    <dgm:cxn modelId="{1C62507B-0FE3-724B-A693-913C2E8A5D7D}" srcId="{644E4BBC-D3F2-574E-8B99-A684890356B2}" destId="{9E8498A2-B67A-8540-91BB-8BBD7F1BD78F}" srcOrd="1" destOrd="0" parTransId="{9BF64929-6516-C348-9092-BEEAF20228A1}" sibTransId="{B083E472-59D1-6341-8610-41989202B136}"/>
    <dgm:cxn modelId="{53378A7D-FF1C-2D49-BFAB-B5FE82629627}" srcId="{644E4BBC-D3F2-574E-8B99-A684890356B2}" destId="{759DA603-5366-F345-B69D-099A406C2A32}" srcOrd="3" destOrd="0" parTransId="{C930EE37-B065-6548-A836-9DC1711D4BC7}" sibTransId="{D67295D3-F5D0-6444-BECB-7E1B1C09AE4F}"/>
    <dgm:cxn modelId="{C04A6F87-D884-4F48-AE8D-47811807DCC9}" type="presOf" srcId="{3E150062-2BD8-3B49-8CF7-671131BA0B45}" destId="{19F6C6E4-4204-124E-9CB1-02AA3BC5ED75}" srcOrd="1" destOrd="0" presId="urn:microsoft.com/office/officeart/2005/8/layout/venn2"/>
    <dgm:cxn modelId="{D5BDC39E-8781-9044-BF9A-774F9CE462F5}" type="presOf" srcId="{759DA603-5366-F345-B69D-099A406C2A32}" destId="{E17A007C-24BE-D04B-A1AD-51F9F2736A2B}" srcOrd="0" destOrd="0" presId="urn:microsoft.com/office/officeart/2005/8/layout/venn2"/>
    <dgm:cxn modelId="{A6F95FC7-9E1B-8545-B06D-0594B48F246D}" type="presOf" srcId="{644E4BBC-D3F2-574E-8B99-A684890356B2}" destId="{90593E63-EDB4-FA40-A9B3-6593BFBE550A}" srcOrd="0" destOrd="0" presId="urn:microsoft.com/office/officeart/2005/8/layout/venn2"/>
    <dgm:cxn modelId="{4BD1DBF6-CD3F-6246-833D-997DDB78A717}" type="presOf" srcId="{9E8498A2-B67A-8540-91BB-8BBD7F1BD78F}" destId="{0E7D07D5-6EA8-9D4C-928D-E11C23CFE283}" srcOrd="1" destOrd="0" presId="urn:microsoft.com/office/officeart/2005/8/layout/venn2"/>
    <dgm:cxn modelId="{2A0FA0FD-749C-9E49-9FCF-83C433202BCA}" type="presOf" srcId="{759DA603-5366-F345-B69D-099A406C2A32}" destId="{A36A7C42-F6BD-114D-8164-93650813C1C9}" srcOrd="1" destOrd="0" presId="urn:microsoft.com/office/officeart/2005/8/layout/venn2"/>
    <dgm:cxn modelId="{6B25B294-AB91-6F47-BDC4-31EB98AA846B}" type="presParOf" srcId="{90593E63-EDB4-FA40-A9B3-6593BFBE550A}" destId="{FBC55826-67B6-6846-9BA2-6EEE5F9B1218}" srcOrd="0" destOrd="0" presId="urn:microsoft.com/office/officeart/2005/8/layout/venn2"/>
    <dgm:cxn modelId="{F0436757-611C-A040-B179-CD4B7FCA9D6D}" type="presParOf" srcId="{FBC55826-67B6-6846-9BA2-6EEE5F9B1218}" destId="{268C7D56-822F-2649-AE79-79234D1F10D6}" srcOrd="0" destOrd="0" presId="urn:microsoft.com/office/officeart/2005/8/layout/venn2"/>
    <dgm:cxn modelId="{0D7F4377-7C79-BB48-874B-5C5DD97C5864}" type="presParOf" srcId="{FBC55826-67B6-6846-9BA2-6EEE5F9B1218}" destId="{19F6C6E4-4204-124E-9CB1-02AA3BC5ED75}" srcOrd="1" destOrd="0" presId="urn:microsoft.com/office/officeart/2005/8/layout/venn2"/>
    <dgm:cxn modelId="{EB7DC8BF-9928-9F46-8235-0B338FEB997C}" type="presParOf" srcId="{90593E63-EDB4-FA40-A9B3-6593BFBE550A}" destId="{81AD53CF-4ADA-B34A-BAF9-41519E83379B}" srcOrd="1" destOrd="0" presId="urn:microsoft.com/office/officeart/2005/8/layout/venn2"/>
    <dgm:cxn modelId="{BAC3F64E-6BF6-9746-B72F-E42CEEB8697B}" type="presParOf" srcId="{81AD53CF-4ADA-B34A-BAF9-41519E83379B}" destId="{0528A022-4D6F-004A-B47C-2A71120BA8EC}" srcOrd="0" destOrd="0" presId="urn:microsoft.com/office/officeart/2005/8/layout/venn2"/>
    <dgm:cxn modelId="{589313CE-5C42-6348-8B5B-55A8672F0462}" type="presParOf" srcId="{81AD53CF-4ADA-B34A-BAF9-41519E83379B}" destId="{0E7D07D5-6EA8-9D4C-928D-E11C23CFE283}" srcOrd="1" destOrd="0" presId="urn:microsoft.com/office/officeart/2005/8/layout/venn2"/>
    <dgm:cxn modelId="{8B5D27A5-55A5-484D-9B85-BF8674B94030}" type="presParOf" srcId="{90593E63-EDB4-FA40-A9B3-6593BFBE550A}" destId="{CFC22F7D-83FA-734B-B91E-137E2F6560DD}" srcOrd="2" destOrd="0" presId="urn:microsoft.com/office/officeart/2005/8/layout/venn2"/>
    <dgm:cxn modelId="{15C9DE34-5EC2-C742-8D1E-9F69799797C8}" type="presParOf" srcId="{CFC22F7D-83FA-734B-B91E-137E2F6560DD}" destId="{DA9FE942-B71D-F141-A025-6A165530E60E}" srcOrd="0" destOrd="0" presId="urn:microsoft.com/office/officeart/2005/8/layout/venn2"/>
    <dgm:cxn modelId="{BBDA9C64-4105-1C4B-9A0B-3F8B8308D20A}" type="presParOf" srcId="{CFC22F7D-83FA-734B-B91E-137E2F6560DD}" destId="{E8244777-4F9A-C24F-B382-590B36B73A03}" srcOrd="1" destOrd="0" presId="urn:microsoft.com/office/officeart/2005/8/layout/venn2"/>
    <dgm:cxn modelId="{2DD441D7-3B5D-6C46-BB20-E843FB889AE8}" type="presParOf" srcId="{90593E63-EDB4-FA40-A9B3-6593BFBE550A}" destId="{1A303CC8-3D37-C44B-A92D-31533E23BD59}" srcOrd="3" destOrd="0" presId="urn:microsoft.com/office/officeart/2005/8/layout/venn2"/>
    <dgm:cxn modelId="{A0C45C4D-1DC1-EE4A-956F-0C5BA308D587}" type="presParOf" srcId="{1A303CC8-3D37-C44B-A92D-31533E23BD59}" destId="{E17A007C-24BE-D04B-A1AD-51F9F2736A2B}" srcOrd="0" destOrd="0" presId="urn:microsoft.com/office/officeart/2005/8/layout/venn2"/>
    <dgm:cxn modelId="{6685A5C8-D70B-2D4C-9199-C10460C79E24}" type="presParOf" srcId="{1A303CC8-3D37-C44B-A92D-31533E23BD59}" destId="{A36A7C42-F6BD-114D-8164-93650813C1C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8CDD8-EC2F-E346-BE8E-BC5A750FA525}">
      <dsp:nvSpPr>
        <dsp:cNvPr id="0" name=""/>
        <dsp:cNvSpPr/>
      </dsp:nvSpPr>
      <dsp:spPr>
        <a:xfrm>
          <a:off x="3212591" y="2893121"/>
          <a:ext cx="1969008" cy="1275470"/>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GB" sz="1600" b="1" kern="1200"/>
            <a:t>End </a:t>
          </a:r>
          <a:endParaRPr lang="en-GB" sz="1600" b="1" kern="1200" dirty="0"/>
        </a:p>
      </dsp:txBody>
      <dsp:txXfrm>
        <a:off x="3831312" y="3240006"/>
        <a:ext cx="1322269" cy="900567"/>
      </dsp:txXfrm>
    </dsp:sp>
    <dsp:sp modelId="{6993F769-BA76-6C43-AE46-89729D18D240}">
      <dsp:nvSpPr>
        <dsp:cNvPr id="0" name=""/>
        <dsp:cNvSpPr/>
      </dsp:nvSpPr>
      <dsp:spPr>
        <a:xfrm>
          <a:off x="0" y="2893121"/>
          <a:ext cx="1969008" cy="127547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GB" sz="1600" b="1" kern="1200"/>
            <a:t>Generate </a:t>
          </a:r>
          <a:endParaRPr lang="en-GB" sz="1600" b="1" kern="1200" dirty="0"/>
        </a:p>
      </dsp:txBody>
      <dsp:txXfrm>
        <a:off x="28018" y="3240006"/>
        <a:ext cx="1322269" cy="900567"/>
      </dsp:txXfrm>
    </dsp:sp>
    <dsp:sp modelId="{6512AC91-1856-6D4E-BA11-988E9ECA63A6}">
      <dsp:nvSpPr>
        <dsp:cNvPr id="0" name=""/>
        <dsp:cNvSpPr/>
      </dsp:nvSpPr>
      <dsp:spPr>
        <a:xfrm>
          <a:off x="3212591" y="182745"/>
          <a:ext cx="1969008" cy="127547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GB" sz="1600" b="1" kern="1200"/>
            <a:t>Game</a:t>
          </a:r>
          <a:endParaRPr lang="en-GB" sz="1600" b="1" kern="1200" dirty="0"/>
        </a:p>
        <a:p>
          <a:pPr marL="171450" lvl="1" indent="-171450" algn="l" defTabSz="711200">
            <a:lnSpc>
              <a:spcPct val="90000"/>
            </a:lnSpc>
            <a:spcBef>
              <a:spcPct val="0"/>
            </a:spcBef>
            <a:spcAft>
              <a:spcPct val="15000"/>
            </a:spcAft>
            <a:buChar char="•"/>
          </a:pPr>
          <a:r>
            <a:rPr lang="en-GB" sz="1600" b="1" kern="1200"/>
            <a:t>Analysis</a:t>
          </a:r>
          <a:endParaRPr lang="en-GB" sz="1600" b="1" kern="1200" dirty="0"/>
        </a:p>
      </dsp:txBody>
      <dsp:txXfrm>
        <a:off x="3831312" y="210763"/>
        <a:ext cx="1322269" cy="900567"/>
      </dsp:txXfrm>
    </dsp:sp>
    <dsp:sp modelId="{47A3050B-417D-6E44-8A62-6C09997181DB}">
      <dsp:nvSpPr>
        <dsp:cNvPr id="0" name=""/>
        <dsp:cNvSpPr/>
      </dsp:nvSpPr>
      <dsp:spPr>
        <a:xfrm>
          <a:off x="0" y="182745"/>
          <a:ext cx="1969008" cy="127547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GB" sz="1600" b="1" kern="1200"/>
            <a:t>Educate </a:t>
          </a:r>
          <a:endParaRPr lang="en-GB" sz="1600" b="1" kern="1200" dirty="0"/>
        </a:p>
        <a:p>
          <a:pPr marL="171450" lvl="1" indent="-171450" algn="l" defTabSz="711200">
            <a:lnSpc>
              <a:spcPct val="90000"/>
            </a:lnSpc>
            <a:spcBef>
              <a:spcPct val="0"/>
            </a:spcBef>
            <a:spcAft>
              <a:spcPct val="15000"/>
            </a:spcAft>
            <a:buChar char="•"/>
          </a:pPr>
          <a:r>
            <a:rPr lang="en-GB" sz="1600" b="1" kern="1200"/>
            <a:t>Notice</a:t>
          </a:r>
          <a:endParaRPr lang="en-GB" sz="1600" b="1" kern="1200" dirty="0"/>
        </a:p>
        <a:p>
          <a:pPr marL="171450" lvl="1" indent="-171450" algn="l" defTabSz="711200">
            <a:lnSpc>
              <a:spcPct val="90000"/>
            </a:lnSpc>
            <a:spcBef>
              <a:spcPct val="0"/>
            </a:spcBef>
            <a:spcAft>
              <a:spcPct val="15000"/>
            </a:spcAft>
            <a:buChar char="•"/>
          </a:pPr>
          <a:r>
            <a:rPr lang="en-GB" sz="1600" b="1" kern="1200"/>
            <a:t>Name </a:t>
          </a:r>
          <a:endParaRPr lang="en-GB" sz="1600" b="1" kern="1200" dirty="0"/>
        </a:p>
      </dsp:txBody>
      <dsp:txXfrm>
        <a:off x="28018" y="210763"/>
        <a:ext cx="1322269" cy="900567"/>
      </dsp:txXfrm>
    </dsp:sp>
    <dsp:sp modelId="{6AD0DCC2-0144-8B46-975D-CC7B0050CBE5}">
      <dsp:nvSpPr>
        <dsp:cNvPr id="0" name=""/>
        <dsp:cNvSpPr/>
      </dsp:nvSpPr>
      <dsp:spPr>
        <a:xfrm>
          <a:off x="825070" y="409939"/>
          <a:ext cx="1725871" cy="1725871"/>
        </a:xfrm>
        <a:prstGeom prst="pieWedg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t>Moment by moment</a:t>
          </a:r>
        </a:p>
      </dsp:txBody>
      <dsp:txXfrm>
        <a:off x="1330566" y="915435"/>
        <a:ext cx="1220375" cy="1220375"/>
      </dsp:txXfrm>
    </dsp:sp>
    <dsp:sp modelId="{98A7F6B0-E553-D84E-9416-197D34EE4FE7}">
      <dsp:nvSpPr>
        <dsp:cNvPr id="0" name=""/>
        <dsp:cNvSpPr/>
      </dsp:nvSpPr>
      <dsp:spPr>
        <a:xfrm rot="5400000">
          <a:off x="2630658" y="409939"/>
          <a:ext cx="1725871" cy="1725871"/>
        </a:xfrm>
        <a:prstGeom prst="pieWedg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i="1" kern="1200" dirty="0" err="1"/>
            <a:t>Empassioned</a:t>
          </a:r>
          <a:endParaRPr lang="en-GB" sz="1200" b="1" i="1" kern="1200" dirty="0"/>
        </a:p>
      </dsp:txBody>
      <dsp:txXfrm rot="-5400000">
        <a:off x="2630658" y="915435"/>
        <a:ext cx="1220375" cy="1220375"/>
      </dsp:txXfrm>
    </dsp:sp>
    <dsp:sp modelId="{869DB1E8-5BB7-4E4F-AD77-1C16D298090D}">
      <dsp:nvSpPr>
        <dsp:cNvPr id="0" name=""/>
        <dsp:cNvSpPr/>
      </dsp:nvSpPr>
      <dsp:spPr>
        <a:xfrm rot="10800000">
          <a:off x="2630658" y="2215527"/>
          <a:ext cx="1725871" cy="1725871"/>
        </a:xfrm>
        <a:prstGeom prst="pieWedg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0" kern="1200" dirty="0"/>
            <a:t>Therapist </a:t>
          </a:r>
        </a:p>
      </dsp:txBody>
      <dsp:txXfrm rot="10800000">
        <a:off x="2630658" y="2215527"/>
        <a:ext cx="1220375" cy="1220375"/>
      </dsp:txXfrm>
    </dsp:sp>
    <dsp:sp modelId="{D9B5AA46-3BD4-374E-AD09-296918EE35DA}">
      <dsp:nvSpPr>
        <dsp:cNvPr id="0" name=""/>
        <dsp:cNvSpPr/>
      </dsp:nvSpPr>
      <dsp:spPr>
        <a:xfrm rot="16200000">
          <a:off x="825070" y="2215527"/>
          <a:ext cx="1725871" cy="1725871"/>
        </a:xfrm>
        <a:prstGeom prst="pieWedg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t>Non-verbal</a:t>
          </a:r>
        </a:p>
      </dsp:txBody>
      <dsp:txXfrm rot="5400000">
        <a:off x="1330566" y="2215527"/>
        <a:ext cx="1220375" cy="1220375"/>
      </dsp:txXfrm>
    </dsp:sp>
    <dsp:sp modelId="{7BDE5EB8-6A08-A94E-AB8C-2281E8C52624}">
      <dsp:nvSpPr>
        <dsp:cNvPr id="0" name=""/>
        <dsp:cNvSpPr/>
      </dsp:nvSpPr>
      <dsp:spPr>
        <a:xfrm>
          <a:off x="2292858" y="1816942"/>
          <a:ext cx="595884" cy="518160"/>
        </a:xfrm>
        <a:prstGeom prst="circularArrow">
          <a:avLst/>
        </a:prstGeom>
        <a:gradFill rotWithShape="0">
          <a:gsLst>
            <a:gs pos="0">
              <a:schemeClr val="accent2">
                <a:tint val="40000"/>
                <a:hueOff val="0"/>
                <a:satOff val="0"/>
                <a:lumOff val="0"/>
                <a:alphaOff val="0"/>
                <a:tint val="96000"/>
                <a:lumMod val="104000"/>
              </a:schemeClr>
            </a:gs>
            <a:gs pos="100000">
              <a:schemeClr val="accent2">
                <a:tint val="4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dsp:style>
    </dsp:sp>
    <dsp:sp modelId="{5BE0598E-3EAB-254E-BCB8-B448932A4D89}">
      <dsp:nvSpPr>
        <dsp:cNvPr id="0" name=""/>
        <dsp:cNvSpPr/>
      </dsp:nvSpPr>
      <dsp:spPr>
        <a:xfrm rot="10800000">
          <a:off x="2292858" y="2016235"/>
          <a:ext cx="595884" cy="518160"/>
        </a:xfrm>
        <a:prstGeom prst="circularArrow">
          <a:avLst/>
        </a:prstGeom>
        <a:gradFill rotWithShape="0">
          <a:gsLst>
            <a:gs pos="0">
              <a:schemeClr val="accent2">
                <a:tint val="40000"/>
                <a:hueOff val="0"/>
                <a:satOff val="0"/>
                <a:lumOff val="0"/>
                <a:alphaOff val="0"/>
                <a:tint val="96000"/>
                <a:lumMod val="104000"/>
              </a:schemeClr>
            </a:gs>
            <a:gs pos="100000">
              <a:schemeClr val="accent2">
                <a:tint val="4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8CDD8-EC2F-E346-BE8E-BC5A750FA525}">
      <dsp:nvSpPr>
        <dsp:cNvPr id="0" name=""/>
        <dsp:cNvSpPr/>
      </dsp:nvSpPr>
      <dsp:spPr>
        <a:xfrm>
          <a:off x="3212591" y="2893121"/>
          <a:ext cx="1969008" cy="1275470"/>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a:t>Haven’t I done well </a:t>
          </a:r>
        </a:p>
      </dsp:txBody>
      <dsp:txXfrm>
        <a:off x="3831312" y="3240006"/>
        <a:ext cx="1322269" cy="900567"/>
      </dsp:txXfrm>
    </dsp:sp>
    <dsp:sp modelId="{6993F769-BA76-6C43-AE46-89729D18D240}">
      <dsp:nvSpPr>
        <dsp:cNvPr id="0" name=""/>
        <dsp:cNvSpPr/>
      </dsp:nvSpPr>
      <dsp:spPr>
        <a:xfrm>
          <a:off x="0" y="2893121"/>
          <a:ext cx="1969008" cy="1275470"/>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a:t>What's changed </a:t>
          </a:r>
        </a:p>
      </dsp:txBody>
      <dsp:txXfrm>
        <a:off x="28018" y="3240006"/>
        <a:ext cx="1322269" cy="900567"/>
      </dsp:txXfrm>
    </dsp:sp>
    <dsp:sp modelId="{C5DBEC62-2AE0-A641-A05B-1B158433AE14}">
      <dsp:nvSpPr>
        <dsp:cNvPr id="0" name=""/>
        <dsp:cNvSpPr/>
      </dsp:nvSpPr>
      <dsp:spPr>
        <a:xfrm>
          <a:off x="3212591" y="182745"/>
          <a:ext cx="1969008" cy="1275470"/>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a:t>What have I learnt</a:t>
          </a:r>
        </a:p>
      </dsp:txBody>
      <dsp:txXfrm>
        <a:off x="3831312" y="210763"/>
        <a:ext cx="1322269" cy="900567"/>
      </dsp:txXfrm>
    </dsp:sp>
    <dsp:sp modelId="{47A3050B-417D-6E44-8A62-6C09997181DB}">
      <dsp:nvSpPr>
        <dsp:cNvPr id="0" name=""/>
        <dsp:cNvSpPr/>
      </dsp:nvSpPr>
      <dsp:spPr>
        <a:xfrm>
          <a:off x="0" y="182745"/>
          <a:ext cx="1969008" cy="127547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a:t>Where did I start  </a:t>
          </a:r>
        </a:p>
      </dsp:txBody>
      <dsp:txXfrm>
        <a:off x="28018" y="210763"/>
        <a:ext cx="1322269" cy="900567"/>
      </dsp:txXfrm>
    </dsp:sp>
    <dsp:sp modelId="{6AD0DCC2-0144-8B46-975D-CC7B0050CBE5}">
      <dsp:nvSpPr>
        <dsp:cNvPr id="0" name=""/>
        <dsp:cNvSpPr/>
      </dsp:nvSpPr>
      <dsp:spPr>
        <a:xfrm>
          <a:off x="825070" y="409939"/>
          <a:ext cx="1725871" cy="1725871"/>
        </a:xfrm>
        <a:prstGeom prst="pieWedg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b="1" kern="1200" dirty="0"/>
            <a:t>What's still to change</a:t>
          </a:r>
        </a:p>
      </dsp:txBody>
      <dsp:txXfrm>
        <a:off x="1330566" y="915435"/>
        <a:ext cx="1220375" cy="1220375"/>
      </dsp:txXfrm>
    </dsp:sp>
    <dsp:sp modelId="{98A7F6B0-E553-D84E-9416-197D34EE4FE7}">
      <dsp:nvSpPr>
        <dsp:cNvPr id="0" name=""/>
        <dsp:cNvSpPr/>
      </dsp:nvSpPr>
      <dsp:spPr>
        <a:xfrm rot="5400000">
          <a:off x="2630658" y="409939"/>
          <a:ext cx="1725871" cy="1725871"/>
        </a:xfrm>
        <a:prstGeom prst="pieWedg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b="1" i="1" kern="1200" dirty="0"/>
            <a:t>Hopes Fears </a:t>
          </a:r>
        </a:p>
      </dsp:txBody>
      <dsp:txXfrm rot="-5400000">
        <a:off x="2630658" y="915435"/>
        <a:ext cx="1220375" cy="1220375"/>
      </dsp:txXfrm>
    </dsp:sp>
    <dsp:sp modelId="{869DB1E8-5BB7-4E4F-AD77-1C16D298090D}">
      <dsp:nvSpPr>
        <dsp:cNvPr id="0" name=""/>
        <dsp:cNvSpPr/>
      </dsp:nvSpPr>
      <dsp:spPr>
        <a:xfrm rot="10800000">
          <a:off x="2630658" y="2215527"/>
          <a:ext cx="1725871" cy="1725871"/>
        </a:xfrm>
        <a:prstGeom prst="pieWedg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b="1" kern="1200" dirty="0"/>
            <a:t>You &amp; Me  </a:t>
          </a:r>
        </a:p>
      </dsp:txBody>
      <dsp:txXfrm rot="10800000">
        <a:off x="2630658" y="2215527"/>
        <a:ext cx="1220375" cy="1220375"/>
      </dsp:txXfrm>
    </dsp:sp>
    <dsp:sp modelId="{D9B5AA46-3BD4-374E-AD09-296918EE35DA}">
      <dsp:nvSpPr>
        <dsp:cNvPr id="0" name=""/>
        <dsp:cNvSpPr/>
      </dsp:nvSpPr>
      <dsp:spPr>
        <a:xfrm rot="16200000">
          <a:off x="825070" y="2215527"/>
          <a:ext cx="1725871" cy="1725871"/>
        </a:xfrm>
        <a:prstGeom prst="pieWedg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b="1" kern="1200" dirty="0"/>
            <a:t>Being me </a:t>
          </a:r>
        </a:p>
      </dsp:txBody>
      <dsp:txXfrm rot="5400000">
        <a:off x="1330566" y="2215527"/>
        <a:ext cx="1220375" cy="1220375"/>
      </dsp:txXfrm>
    </dsp:sp>
    <dsp:sp modelId="{7BDE5EB8-6A08-A94E-AB8C-2281E8C52624}">
      <dsp:nvSpPr>
        <dsp:cNvPr id="0" name=""/>
        <dsp:cNvSpPr/>
      </dsp:nvSpPr>
      <dsp:spPr>
        <a:xfrm>
          <a:off x="2292858" y="1816942"/>
          <a:ext cx="595884" cy="518160"/>
        </a:xfrm>
        <a:prstGeom prst="circularArrow">
          <a:avLst/>
        </a:prstGeom>
        <a:gradFill rotWithShape="0">
          <a:gsLst>
            <a:gs pos="0">
              <a:schemeClr val="accent2">
                <a:tint val="40000"/>
                <a:hueOff val="0"/>
                <a:satOff val="0"/>
                <a:lumOff val="0"/>
                <a:alphaOff val="0"/>
                <a:tint val="96000"/>
                <a:lumMod val="104000"/>
              </a:schemeClr>
            </a:gs>
            <a:gs pos="100000">
              <a:schemeClr val="accent2">
                <a:tint val="4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dsp:style>
    </dsp:sp>
    <dsp:sp modelId="{5BE0598E-3EAB-254E-BCB8-B448932A4D89}">
      <dsp:nvSpPr>
        <dsp:cNvPr id="0" name=""/>
        <dsp:cNvSpPr/>
      </dsp:nvSpPr>
      <dsp:spPr>
        <a:xfrm rot="10800000">
          <a:off x="2292858" y="2016235"/>
          <a:ext cx="595884" cy="518160"/>
        </a:xfrm>
        <a:prstGeom prst="circularArrow">
          <a:avLst/>
        </a:prstGeom>
        <a:gradFill rotWithShape="0">
          <a:gsLst>
            <a:gs pos="0">
              <a:schemeClr val="accent2">
                <a:tint val="40000"/>
                <a:hueOff val="0"/>
                <a:satOff val="0"/>
                <a:lumOff val="0"/>
                <a:alphaOff val="0"/>
                <a:tint val="96000"/>
                <a:lumMod val="104000"/>
              </a:schemeClr>
            </a:gs>
            <a:gs pos="100000">
              <a:schemeClr val="accent2">
                <a:tint val="40000"/>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C7D56-822F-2649-AE79-79234D1F10D6}">
      <dsp:nvSpPr>
        <dsp:cNvPr id="0" name=""/>
        <dsp:cNvSpPr/>
      </dsp:nvSpPr>
      <dsp:spPr>
        <a:xfrm>
          <a:off x="267494" y="0"/>
          <a:ext cx="3778250" cy="3778250"/>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Moment  </a:t>
          </a:r>
        </a:p>
      </dsp:txBody>
      <dsp:txXfrm>
        <a:off x="1628419" y="188912"/>
        <a:ext cx="1056398" cy="566737"/>
      </dsp:txXfrm>
    </dsp:sp>
    <dsp:sp modelId="{0528A022-4D6F-004A-B47C-2A71120BA8EC}">
      <dsp:nvSpPr>
        <dsp:cNvPr id="0" name=""/>
        <dsp:cNvSpPr/>
      </dsp:nvSpPr>
      <dsp:spPr>
        <a:xfrm>
          <a:off x="645319" y="755650"/>
          <a:ext cx="3022600" cy="3022600"/>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err="1"/>
            <a:t>Empassioned</a:t>
          </a:r>
          <a:r>
            <a:rPr lang="en-GB" sz="1100" kern="1200" dirty="0"/>
            <a:t> </a:t>
          </a:r>
        </a:p>
      </dsp:txBody>
      <dsp:txXfrm>
        <a:off x="1628419" y="937006"/>
        <a:ext cx="1056398" cy="544068"/>
      </dsp:txXfrm>
    </dsp:sp>
    <dsp:sp modelId="{DA9FE942-B71D-F141-A025-6A165530E60E}">
      <dsp:nvSpPr>
        <dsp:cNvPr id="0" name=""/>
        <dsp:cNvSpPr/>
      </dsp:nvSpPr>
      <dsp:spPr>
        <a:xfrm>
          <a:off x="1023144" y="1511299"/>
          <a:ext cx="2266950" cy="2266950"/>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Non verbal </a:t>
          </a:r>
        </a:p>
      </dsp:txBody>
      <dsp:txXfrm>
        <a:off x="1628419" y="1681321"/>
        <a:ext cx="1056398" cy="510063"/>
      </dsp:txXfrm>
    </dsp:sp>
    <dsp:sp modelId="{E17A007C-24BE-D04B-A1AD-51F9F2736A2B}">
      <dsp:nvSpPr>
        <dsp:cNvPr id="0" name=""/>
        <dsp:cNvSpPr/>
      </dsp:nvSpPr>
      <dsp:spPr>
        <a:xfrm>
          <a:off x="1400969" y="2266950"/>
          <a:ext cx="1511300" cy="1511300"/>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GB" sz="1100" kern="1200" dirty="0"/>
            <a:t>Therapist </a:t>
          </a:r>
        </a:p>
      </dsp:txBody>
      <dsp:txXfrm>
        <a:off x="1622293" y="2644775"/>
        <a:ext cx="1068650" cy="75565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67D99-135F-DE41-9B76-E2FC0C85404B}" type="datetimeFigureOut">
              <a:rPr lang="en-US" smtClean="0"/>
              <a:t>2/29/2020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F7A25-AEF0-AE42-9658-E298B7806ACD}" type="slidenum">
              <a:rPr lang="en-US" smtClean="0"/>
              <a:t>‹#›</a:t>
            </a:fld>
            <a:endParaRPr lang="en-US"/>
          </a:p>
        </p:txBody>
      </p:sp>
    </p:spTree>
    <p:extLst>
      <p:ext uri="{BB962C8B-B14F-4D97-AF65-F5344CB8AC3E}">
        <p14:creationId xmlns:p14="http://schemas.microsoft.com/office/powerpoint/2010/main" val="3635989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F7A25-AEF0-AE42-9658-E298B7806ACD}" type="slidenum">
              <a:rPr lang="en-US" smtClean="0"/>
              <a:t>1</a:t>
            </a:fld>
            <a:endParaRPr lang="en-US"/>
          </a:p>
        </p:txBody>
      </p:sp>
    </p:spTree>
    <p:extLst>
      <p:ext uri="{BB962C8B-B14F-4D97-AF65-F5344CB8AC3E}">
        <p14:creationId xmlns:p14="http://schemas.microsoft.com/office/powerpoint/2010/main" val="245525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F7A25-AEF0-AE42-9658-E298B7806ACD}" type="slidenum">
              <a:rPr lang="en-US" smtClean="0"/>
              <a:t>19</a:t>
            </a:fld>
            <a:endParaRPr lang="en-US"/>
          </a:p>
        </p:txBody>
      </p:sp>
    </p:spTree>
    <p:extLst>
      <p:ext uri="{BB962C8B-B14F-4D97-AF65-F5344CB8AC3E}">
        <p14:creationId xmlns:p14="http://schemas.microsoft.com/office/powerpoint/2010/main" val="84433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 aged, professional female</a:t>
            </a:r>
          </a:p>
          <a:p>
            <a:r>
              <a:rPr lang="en-US" dirty="0"/>
              <a:t>Divorced, two ‘successful’ grown up children</a:t>
            </a:r>
          </a:p>
          <a:p>
            <a:r>
              <a:rPr lang="en-US" dirty="0"/>
              <a:t>Financially secure</a:t>
            </a:r>
          </a:p>
          <a:p>
            <a:r>
              <a:rPr lang="en-US" dirty="0"/>
              <a:t>Good social life</a:t>
            </a:r>
          </a:p>
          <a:p>
            <a:r>
              <a:rPr lang="en-US" dirty="0"/>
              <a:t>‘Queen of her castle’</a:t>
            </a:r>
          </a:p>
          <a:p>
            <a:r>
              <a:rPr lang="en-US" dirty="0"/>
              <a:t>Event trauma, minor physical injuries</a:t>
            </a:r>
          </a:p>
          <a:p>
            <a:r>
              <a:rPr lang="en-US" dirty="0"/>
              <a:t>Absent from work 6 months</a:t>
            </a:r>
          </a:p>
          <a:p>
            <a:r>
              <a:rPr lang="en-US" dirty="0"/>
              <a:t>Disheveled, withdrawn, socially isolated, agitated, defensive manor, stammer </a:t>
            </a:r>
          </a:p>
          <a:p>
            <a:r>
              <a:rPr lang="en-US" dirty="0"/>
              <a:t>Escorted to first session </a:t>
            </a:r>
          </a:p>
          <a:p>
            <a:endParaRPr lang="en-US" dirty="0"/>
          </a:p>
        </p:txBody>
      </p:sp>
      <p:sp>
        <p:nvSpPr>
          <p:cNvPr id="4" name="Slide Number Placeholder 3"/>
          <p:cNvSpPr>
            <a:spLocks noGrp="1"/>
          </p:cNvSpPr>
          <p:nvPr>
            <p:ph type="sldNum" sz="quarter" idx="5"/>
          </p:nvPr>
        </p:nvSpPr>
        <p:spPr/>
        <p:txBody>
          <a:bodyPr/>
          <a:lstStyle/>
          <a:p>
            <a:fld id="{AB46410D-4501-6F47-9AD3-5BC51D426A48}" type="slidenum">
              <a:rPr lang="en-US" smtClean="0"/>
              <a:t>21</a:t>
            </a:fld>
            <a:endParaRPr lang="en-US"/>
          </a:p>
        </p:txBody>
      </p:sp>
    </p:spTree>
    <p:extLst>
      <p:ext uri="{BB962C8B-B14F-4D97-AF65-F5344CB8AC3E}">
        <p14:creationId xmlns:p14="http://schemas.microsoft.com/office/powerpoint/2010/main" val="2559104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and name feelings negative dialogue past and present </a:t>
            </a:r>
          </a:p>
        </p:txBody>
      </p:sp>
      <p:sp>
        <p:nvSpPr>
          <p:cNvPr id="4" name="Slide Number Placeholder 3"/>
          <p:cNvSpPr>
            <a:spLocks noGrp="1"/>
          </p:cNvSpPr>
          <p:nvPr>
            <p:ph type="sldNum" sz="quarter" idx="5"/>
          </p:nvPr>
        </p:nvSpPr>
        <p:spPr/>
        <p:txBody>
          <a:bodyPr/>
          <a:lstStyle/>
          <a:p>
            <a:fld id="{AB46410D-4501-6F47-9AD3-5BC51D426A48}" type="slidenum">
              <a:rPr lang="en-US" smtClean="0"/>
              <a:t>23</a:t>
            </a:fld>
            <a:endParaRPr lang="en-US"/>
          </a:p>
        </p:txBody>
      </p:sp>
    </p:spTree>
    <p:extLst>
      <p:ext uri="{BB962C8B-B14F-4D97-AF65-F5344CB8AC3E}">
        <p14:creationId xmlns:p14="http://schemas.microsoft.com/office/powerpoint/2010/main" val="714559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F7A25-AEF0-AE42-9658-E298B7806ACD}" type="slidenum">
              <a:rPr lang="en-US" smtClean="0"/>
              <a:t>25</a:t>
            </a:fld>
            <a:endParaRPr lang="en-US"/>
          </a:p>
        </p:txBody>
      </p:sp>
    </p:spTree>
    <p:extLst>
      <p:ext uri="{BB962C8B-B14F-4D97-AF65-F5344CB8AC3E}">
        <p14:creationId xmlns:p14="http://schemas.microsoft.com/office/powerpoint/2010/main" val="386211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C53B8-7414-4663-B295-B2970A7AC436}" type="slidenum">
              <a:rPr lang="en-GB" smtClean="0"/>
              <a:pPr/>
              <a:t>28</a:t>
            </a:fld>
            <a:endParaRPr lang="en-GB" dirty="0"/>
          </a:p>
        </p:txBody>
      </p:sp>
    </p:spTree>
    <p:extLst>
      <p:ext uri="{BB962C8B-B14F-4D97-AF65-F5344CB8AC3E}">
        <p14:creationId xmlns:p14="http://schemas.microsoft.com/office/powerpoint/2010/main" val="3985323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F7A25-AEF0-AE42-9658-E298B7806ACD}" type="slidenum">
              <a:rPr lang="en-US" smtClean="0"/>
              <a:t>29</a:t>
            </a:fld>
            <a:endParaRPr lang="en-US"/>
          </a:p>
        </p:txBody>
      </p:sp>
    </p:spTree>
    <p:extLst>
      <p:ext uri="{BB962C8B-B14F-4D97-AF65-F5344CB8AC3E}">
        <p14:creationId xmlns:p14="http://schemas.microsoft.com/office/powerpoint/2010/main" val="3299931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Ashish </a:t>
            </a:r>
            <a:r>
              <a:rPr lang="en-US" dirty="0" err="1"/>
              <a:t>Ranpura</a:t>
            </a:r>
            <a:r>
              <a:rPr lang="en-US" dirty="0"/>
              <a:t> how to be human Ruby Wax </a:t>
            </a:r>
          </a:p>
        </p:txBody>
      </p:sp>
      <p:sp>
        <p:nvSpPr>
          <p:cNvPr id="4" name="Slide Number Placeholder 3"/>
          <p:cNvSpPr>
            <a:spLocks noGrp="1"/>
          </p:cNvSpPr>
          <p:nvPr>
            <p:ph type="sldNum" sz="quarter" idx="5"/>
          </p:nvPr>
        </p:nvSpPr>
        <p:spPr/>
        <p:txBody>
          <a:bodyPr/>
          <a:lstStyle/>
          <a:p>
            <a:fld id="{544F7A25-AEF0-AE42-9658-E298B7806ACD}" type="slidenum">
              <a:rPr lang="en-US" smtClean="0"/>
              <a:t>30</a:t>
            </a:fld>
            <a:endParaRPr lang="en-US"/>
          </a:p>
        </p:txBody>
      </p:sp>
    </p:spTree>
    <p:extLst>
      <p:ext uri="{BB962C8B-B14F-4D97-AF65-F5344CB8AC3E}">
        <p14:creationId xmlns:p14="http://schemas.microsoft.com/office/powerpoint/2010/main" val="942268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F7A25-AEF0-AE42-9658-E298B7806ACD}" type="slidenum">
              <a:rPr lang="en-US" smtClean="0"/>
              <a:t>31</a:t>
            </a:fld>
            <a:endParaRPr lang="en-US"/>
          </a:p>
        </p:txBody>
      </p:sp>
    </p:spTree>
    <p:extLst>
      <p:ext uri="{BB962C8B-B14F-4D97-AF65-F5344CB8AC3E}">
        <p14:creationId xmlns:p14="http://schemas.microsoft.com/office/powerpoint/2010/main" val="3245295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B5CC53B8-7414-4663-B295-B2970A7AC436}" type="slidenum">
              <a:rPr lang="en-GB" smtClean="0"/>
              <a:pPr/>
              <a:t>32</a:t>
            </a:fld>
            <a:endParaRPr lang="en-GB" dirty="0"/>
          </a:p>
        </p:txBody>
      </p:sp>
    </p:spTree>
    <p:extLst>
      <p:ext uri="{BB962C8B-B14F-4D97-AF65-F5344CB8AC3E}">
        <p14:creationId xmlns:p14="http://schemas.microsoft.com/office/powerpoint/2010/main" val="826681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F7A25-AEF0-AE42-9658-E298B7806ACD}" type="slidenum">
              <a:rPr lang="en-US" smtClean="0"/>
              <a:t>33</a:t>
            </a:fld>
            <a:endParaRPr lang="en-US"/>
          </a:p>
        </p:txBody>
      </p:sp>
    </p:spTree>
    <p:extLst>
      <p:ext uri="{BB962C8B-B14F-4D97-AF65-F5344CB8AC3E}">
        <p14:creationId xmlns:p14="http://schemas.microsoft.com/office/powerpoint/2010/main" val="35860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F7A25-AEF0-AE42-9658-E298B7806ACD}" type="slidenum">
              <a:rPr lang="en-US" smtClean="0"/>
              <a:t>4</a:t>
            </a:fld>
            <a:endParaRPr lang="en-US"/>
          </a:p>
        </p:txBody>
      </p:sp>
    </p:spTree>
    <p:extLst>
      <p:ext uri="{BB962C8B-B14F-4D97-AF65-F5344CB8AC3E}">
        <p14:creationId xmlns:p14="http://schemas.microsoft.com/office/powerpoint/2010/main" val="1995051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F7A25-AEF0-AE42-9658-E298B7806ACD}" type="slidenum">
              <a:rPr lang="en-US" smtClean="0"/>
              <a:t>34</a:t>
            </a:fld>
            <a:endParaRPr lang="en-US"/>
          </a:p>
        </p:txBody>
      </p:sp>
    </p:spTree>
    <p:extLst>
      <p:ext uri="{BB962C8B-B14F-4D97-AF65-F5344CB8AC3E}">
        <p14:creationId xmlns:p14="http://schemas.microsoft.com/office/powerpoint/2010/main" val="1378253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F7A25-AEF0-AE42-9658-E298B7806ACD}" type="slidenum">
              <a:rPr lang="en-US" smtClean="0"/>
              <a:t>35</a:t>
            </a:fld>
            <a:endParaRPr lang="en-US"/>
          </a:p>
        </p:txBody>
      </p:sp>
    </p:spTree>
    <p:extLst>
      <p:ext uri="{BB962C8B-B14F-4D97-AF65-F5344CB8AC3E}">
        <p14:creationId xmlns:p14="http://schemas.microsoft.com/office/powerpoint/2010/main" val="298087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F7A25-AEF0-AE42-9658-E298B7806ACD}" type="slidenum">
              <a:rPr lang="en-US" smtClean="0"/>
              <a:t>37</a:t>
            </a:fld>
            <a:endParaRPr lang="en-US"/>
          </a:p>
        </p:txBody>
      </p:sp>
    </p:spTree>
    <p:extLst>
      <p:ext uri="{BB962C8B-B14F-4D97-AF65-F5344CB8AC3E}">
        <p14:creationId xmlns:p14="http://schemas.microsoft.com/office/powerpoint/2010/main" val="418886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F7A25-AEF0-AE42-9658-E298B7806ACD}" type="slidenum">
              <a:rPr lang="en-US" smtClean="0"/>
              <a:t>7</a:t>
            </a:fld>
            <a:endParaRPr lang="en-US"/>
          </a:p>
        </p:txBody>
      </p:sp>
    </p:spTree>
    <p:extLst>
      <p:ext uri="{BB962C8B-B14F-4D97-AF65-F5344CB8AC3E}">
        <p14:creationId xmlns:p14="http://schemas.microsoft.com/office/powerpoint/2010/main" val="386719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S</a:t>
            </a:r>
            <a:r>
              <a:rPr lang="en-US" sz="1300" dirty="0"/>
              <a:t>o why trauma the relationship and you? And what is dev. Trauma and its relevance to therapy? </a:t>
            </a:r>
          </a:p>
          <a:p>
            <a:r>
              <a:rPr lang="en-US" sz="1300" dirty="0"/>
              <a:t>How we experienced our selves in relation to another,  the self, the other and the environment, shapes our personality, our relationships and our physiology. If these relational experiences are secure then we grow up feeling loved, I+ U+, with a sense of purpose and a place in the world. A sort of robustness that helps us move with the ups and downs of life. If these experiences were all too often chaotic, mistuned, neglectful, abusive, it leaves us feeling less OK, mistrustful, adapted or rebellious with impaired robustness and an Intrapsychic and interpersonal imbalance. </a:t>
            </a:r>
          </a:p>
          <a:p>
            <a:endParaRPr lang="en-US" sz="1300" dirty="0"/>
          </a:p>
          <a:p>
            <a:r>
              <a:rPr lang="en-US" sz="1300" dirty="0"/>
              <a:t>And if the relationship lies at the heart of therapy and you as the therapist hold that relationship, then how we are in response to trauma and the relationship I believe has a direct impact on our ability to help our clients. </a:t>
            </a:r>
          </a:p>
          <a:p>
            <a:r>
              <a:rPr lang="en-US" sz="1300" dirty="0"/>
              <a:t>Not always into recovery but into a better understanding of how their experience has had an effect on their mind and body and its relationship to self and others. </a:t>
            </a:r>
          </a:p>
          <a:p>
            <a:endParaRPr lang="en-US" sz="1300" dirty="0"/>
          </a:p>
          <a:p>
            <a:r>
              <a:rPr lang="en-US" sz="1300" dirty="0"/>
              <a:t>As trauma therapist it is essential that we understand our own trauma history and countertransference so that we can manage nay triggers we may have, without </a:t>
            </a:r>
            <a:r>
              <a:rPr lang="en-US" sz="1300" dirty="0" err="1"/>
              <a:t>triggerering</a:t>
            </a:r>
            <a:r>
              <a:rPr lang="en-US" sz="1300" dirty="0"/>
              <a:t> our clients </a:t>
            </a:r>
          </a:p>
          <a:p>
            <a:endParaRPr lang="en-US" sz="1300" dirty="0"/>
          </a:p>
          <a:p>
            <a:r>
              <a:rPr lang="en-US" sz="1300" dirty="0"/>
              <a:t>Therefore our </a:t>
            </a:r>
            <a:r>
              <a:rPr lang="en-US" sz="1300" dirty="0" err="1"/>
              <a:t>ENGAGEment</a:t>
            </a:r>
            <a:r>
              <a:rPr lang="en-US" sz="1300" dirty="0"/>
              <a:t> in trauma I hope </a:t>
            </a:r>
            <a:r>
              <a:rPr lang="en-US" sz="1300" dirty="0" err="1"/>
              <a:t>upu</a:t>
            </a:r>
            <a:r>
              <a:rPr lang="en-US" sz="1300" dirty="0"/>
              <a:t> will sees is essential and </a:t>
            </a:r>
            <a:r>
              <a:rPr lang="en-US" sz="1300" dirty="0" err="1"/>
              <a:t>soetimes</a:t>
            </a:r>
            <a:r>
              <a:rPr lang="en-US" sz="1300" dirty="0"/>
              <a:t> our only way of being with our clients.  </a:t>
            </a:r>
          </a:p>
          <a:p>
            <a:endParaRPr lang="en-US" dirty="0"/>
          </a:p>
        </p:txBody>
      </p:sp>
      <p:sp>
        <p:nvSpPr>
          <p:cNvPr id="4" name="Slide Number Placeholder 3"/>
          <p:cNvSpPr>
            <a:spLocks noGrp="1"/>
          </p:cNvSpPr>
          <p:nvPr>
            <p:ph type="sldNum" sz="quarter" idx="10"/>
          </p:nvPr>
        </p:nvSpPr>
        <p:spPr/>
        <p:txBody>
          <a:bodyPr/>
          <a:lstStyle/>
          <a:p>
            <a:fld id="{AB46410D-4501-6F47-9AD3-5BC51D426A48}" type="slidenum">
              <a:rPr lang="en-US" smtClean="0"/>
              <a:t>9</a:t>
            </a:fld>
            <a:endParaRPr lang="en-US"/>
          </a:p>
        </p:txBody>
      </p:sp>
    </p:spTree>
    <p:extLst>
      <p:ext uri="{BB962C8B-B14F-4D97-AF65-F5344CB8AC3E}">
        <p14:creationId xmlns:p14="http://schemas.microsoft.com/office/powerpoint/2010/main" val="404974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F7A25-AEF0-AE42-9658-E298B7806ACD}" type="slidenum">
              <a:rPr lang="en-US" smtClean="0"/>
              <a:t>10</a:t>
            </a:fld>
            <a:endParaRPr lang="en-US"/>
          </a:p>
        </p:txBody>
      </p:sp>
    </p:spTree>
    <p:extLst>
      <p:ext uri="{BB962C8B-B14F-4D97-AF65-F5344CB8AC3E}">
        <p14:creationId xmlns:p14="http://schemas.microsoft.com/office/powerpoint/2010/main" val="375434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F7A25-AEF0-AE42-9658-E298B7806ACD}" type="slidenum">
              <a:rPr lang="en-US" smtClean="0"/>
              <a:t>11</a:t>
            </a:fld>
            <a:endParaRPr lang="en-US"/>
          </a:p>
        </p:txBody>
      </p:sp>
    </p:spTree>
    <p:extLst>
      <p:ext uri="{BB962C8B-B14F-4D97-AF65-F5344CB8AC3E}">
        <p14:creationId xmlns:p14="http://schemas.microsoft.com/office/powerpoint/2010/main" val="3174209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F7A25-AEF0-AE42-9658-E298B7806ACD}" type="slidenum">
              <a:rPr lang="en-US" smtClean="0"/>
              <a:t>13</a:t>
            </a:fld>
            <a:endParaRPr lang="en-US"/>
          </a:p>
        </p:txBody>
      </p:sp>
    </p:spTree>
    <p:extLst>
      <p:ext uri="{BB962C8B-B14F-4D97-AF65-F5344CB8AC3E}">
        <p14:creationId xmlns:p14="http://schemas.microsoft.com/office/powerpoint/2010/main" val="185630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4F7A25-AEF0-AE42-9658-E298B7806ACD}" type="slidenum">
              <a:rPr lang="en-US" smtClean="0"/>
              <a:t>16</a:t>
            </a:fld>
            <a:endParaRPr lang="en-US"/>
          </a:p>
        </p:txBody>
      </p:sp>
    </p:spTree>
    <p:extLst>
      <p:ext uri="{BB962C8B-B14F-4D97-AF65-F5344CB8AC3E}">
        <p14:creationId xmlns:p14="http://schemas.microsoft.com/office/powerpoint/2010/main" val="4263387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44F7A25-AEF0-AE42-9658-E298B7806ACD}" type="slidenum">
              <a:rPr lang="en-US" smtClean="0"/>
              <a:t>18</a:t>
            </a:fld>
            <a:endParaRPr lang="en-US"/>
          </a:p>
        </p:txBody>
      </p:sp>
    </p:spTree>
    <p:extLst>
      <p:ext uri="{BB962C8B-B14F-4D97-AF65-F5344CB8AC3E}">
        <p14:creationId xmlns:p14="http://schemas.microsoft.com/office/powerpoint/2010/main" val="459650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63B3191-7005-274E-BB3C-6F11154B6FA4}" type="datetime1">
              <a:rPr lang="en-GB" smtClean="0"/>
              <a:t>29/02/2020</a:t>
            </a:fld>
            <a:endParaRPr lang="en-US" dirty="0"/>
          </a:p>
        </p:txBody>
      </p:sp>
      <p:sp>
        <p:nvSpPr>
          <p:cNvPr id="5" name="Footer Placeholder 4"/>
          <p:cNvSpPr>
            <a:spLocks noGrp="1"/>
          </p:cNvSpPr>
          <p:nvPr>
            <p:ph type="ftr" sz="quarter" idx="11"/>
          </p:nvPr>
        </p:nvSpPr>
        <p:spPr/>
        <p:txBody>
          <a:bodyPr/>
          <a:lstStyle/>
          <a:p>
            <a:r>
              <a:rPr lang="en-US"/>
              <a:t>Copyright Nicole Addis</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CA4F7C-863C-8F4C-9DBA-1B6B21515CA1}" type="datetime1">
              <a:rPr lang="en-GB" smtClean="0"/>
              <a:t>29/02/2020</a:t>
            </a:fld>
            <a:endParaRPr lang="en-US" dirty="0"/>
          </a:p>
        </p:txBody>
      </p:sp>
      <p:sp>
        <p:nvSpPr>
          <p:cNvPr id="5" name="Footer Placeholder 4"/>
          <p:cNvSpPr>
            <a:spLocks noGrp="1"/>
          </p:cNvSpPr>
          <p:nvPr>
            <p:ph type="ftr" sz="quarter" idx="11"/>
          </p:nvPr>
        </p:nvSpPr>
        <p:spPr/>
        <p:txBody>
          <a:bodyPr/>
          <a:lstStyle/>
          <a:p>
            <a:r>
              <a:rPr lang="en-US"/>
              <a:t>Copyright Nicole Addis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712DED1-F580-6C4B-B059-BD717FD52B74}" type="datetime1">
              <a:rPr lang="en-GB" smtClean="0"/>
              <a:t>29/02/2020</a:t>
            </a:fld>
            <a:endParaRPr lang="en-US" dirty="0"/>
          </a:p>
        </p:txBody>
      </p:sp>
      <p:sp>
        <p:nvSpPr>
          <p:cNvPr id="5" name="Footer Placeholder 4"/>
          <p:cNvSpPr>
            <a:spLocks noGrp="1"/>
          </p:cNvSpPr>
          <p:nvPr>
            <p:ph type="ftr" sz="quarter" idx="11"/>
          </p:nvPr>
        </p:nvSpPr>
        <p:spPr/>
        <p:txBody>
          <a:bodyPr/>
          <a:lstStyle/>
          <a:p>
            <a:r>
              <a:rPr lang="en-US"/>
              <a:t>Copyright Nicole Addis</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43B0F236-6278-8648-87B6-A8CA648240FD}" type="datetime1">
              <a:rPr lang="en-GB" smtClean="0"/>
              <a:t>29/02/2020</a:t>
            </a:fld>
            <a:endParaRPr lang="en-US" dirty="0"/>
          </a:p>
        </p:txBody>
      </p:sp>
      <p:sp>
        <p:nvSpPr>
          <p:cNvPr id="6" name="Footer Placeholder 5"/>
          <p:cNvSpPr>
            <a:spLocks noGrp="1"/>
          </p:cNvSpPr>
          <p:nvPr>
            <p:ph type="ftr" sz="quarter" idx="11"/>
          </p:nvPr>
        </p:nvSpPr>
        <p:spPr/>
        <p:txBody>
          <a:bodyPr/>
          <a:lstStyle/>
          <a:p>
            <a:r>
              <a:rPr lang="en-US"/>
              <a:t>Copyright Nicole Addis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F9A287FC-81E7-CC4A-9D4C-6EA17D691B1A}" type="datetime1">
              <a:rPr lang="en-GB" smtClean="0"/>
              <a:t>29/02/2020</a:t>
            </a:fld>
            <a:endParaRPr lang="en-US" dirty="0"/>
          </a:p>
        </p:txBody>
      </p:sp>
      <p:sp>
        <p:nvSpPr>
          <p:cNvPr id="6" name="Footer Placeholder 5"/>
          <p:cNvSpPr>
            <a:spLocks noGrp="1"/>
          </p:cNvSpPr>
          <p:nvPr>
            <p:ph type="ftr" sz="quarter" idx="11"/>
          </p:nvPr>
        </p:nvSpPr>
        <p:spPr/>
        <p:txBody>
          <a:bodyPr/>
          <a:lstStyle/>
          <a:p>
            <a:r>
              <a:rPr lang="en-US"/>
              <a:t>Copyright Nicole Addis</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7B104C8B-40FE-7340-8F36-8ED75B7B7547}" type="datetime1">
              <a:rPr lang="en-GB" smtClean="0"/>
              <a:t>29/02/2020</a:t>
            </a:fld>
            <a:endParaRPr lang="en-US" dirty="0"/>
          </a:p>
        </p:txBody>
      </p:sp>
      <p:sp>
        <p:nvSpPr>
          <p:cNvPr id="6" name="Footer Placeholder 5"/>
          <p:cNvSpPr>
            <a:spLocks noGrp="1"/>
          </p:cNvSpPr>
          <p:nvPr>
            <p:ph type="ftr" sz="quarter" idx="11"/>
          </p:nvPr>
        </p:nvSpPr>
        <p:spPr/>
        <p:txBody>
          <a:bodyPr/>
          <a:lstStyle/>
          <a:p>
            <a:r>
              <a:rPr lang="en-US"/>
              <a:t>Copyright Nicole Addis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BC649B6-496B-8F48-B6CF-A1E7782620BE}" type="datetime1">
              <a:rPr lang="en-GB" smtClean="0"/>
              <a:t>29/02/2020</a:t>
            </a:fld>
            <a:endParaRPr lang="en-US" dirty="0"/>
          </a:p>
        </p:txBody>
      </p:sp>
      <p:sp>
        <p:nvSpPr>
          <p:cNvPr id="5" name="Footer Placeholder 4"/>
          <p:cNvSpPr>
            <a:spLocks noGrp="1"/>
          </p:cNvSpPr>
          <p:nvPr>
            <p:ph type="ftr" sz="quarter" idx="11"/>
          </p:nvPr>
        </p:nvSpPr>
        <p:spPr/>
        <p:txBody>
          <a:bodyPr/>
          <a:lstStyle/>
          <a:p>
            <a:r>
              <a:rPr lang="en-US"/>
              <a:t>Copyright Nicole Addis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4ED8C02-B1CE-094C-A8E6-CAB43664A32C}" type="datetime1">
              <a:rPr lang="en-GB" smtClean="0"/>
              <a:t>29/02/2020</a:t>
            </a:fld>
            <a:endParaRPr lang="en-US" dirty="0"/>
          </a:p>
        </p:txBody>
      </p:sp>
      <p:sp>
        <p:nvSpPr>
          <p:cNvPr id="5" name="Footer Placeholder 4"/>
          <p:cNvSpPr>
            <a:spLocks noGrp="1"/>
          </p:cNvSpPr>
          <p:nvPr>
            <p:ph type="ftr" sz="quarter" idx="11"/>
          </p:nvPr>
        </p:nvSpPr>
        <p:spPr/>
        <p:txBody>
          <a:bodyPr/>
          <a:lstStyle/>
          <a:p>
            <a:r>
              <a:rPr lang="en-US"/>
              <a:t>Copyright Nicole Addis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6237C86-A569-E142-A955-2CEF6B985555}" type="datetime1">
              <a:rPr lang="en-GB" smtClean="0"/>
              <a:t>29/02/2020</a:t>
            </a:fld>
            <a:endParaRPr lang="en-US" dirty="0"/>
          </a:p>
        </p:txBody>
      </p:sp>
      <p:sp>
        <p:nvSpPr>
          <p:cNvPr id="5" name="Footer Placeholder 4"/>
          <p:cNvSpPr>
            <a:spLocks noGrp="1"/>
          </p:cNvSpPr>
          <p:nvPr>
            <p:ph type="ftr" sz="quarter" idx="11"/>
          </p:nvPr>
        </p:nvSpPr>
        <p:spPr/>
        <p:txBody>
          <a:bodyPr/>
          <a:lstStyle/>
          <a:p>
            <a:r>
              <a:rPr lang="en-US"/>
              <a:t>Copyright Nicole Addis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4AE372B-6435-9A4C-924D-EBDFF3266372}" type="datetime1">
              <a:rPr lang="en-GB" smtClean="0"/>
              <a:t>29/02/2020</a:t>
            </a:fld>
            <a:endParaRPr lang="en-US" dirty="0"/>
          </a:p>
        </p:txBody>
      </p:sp>
      <p:sp>
        <p:nvSpPr>
          <p:cNvPr id="5" name="Footer Placeholder 4"/>
          <p:cNvSpPr>
            <a:spLocks noGrp="1"/>
          </p:cNvSpPr>
          <p:nvPr>
            <p:ph type="ftr" sz="quarter" idx="11"/>
          </p:nvPr>
        </p:nvSpPr>
        <p:spPr/>
        <p:txBody>
          <a:bodyPr/>
          <a:lstStyle/>
          <a:p>
            <a:r>
              <a:rPr lang="en-US"/>
              <a:t>Copyright Nicole Addis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C348F32-A494-BD47-B427-200D27D44316}" type="datetime1">
              <a:rPr lang="en-GB" smtClean="0"/>
              <a:t>29/02/2020</a:t>
            </a:fld>
            <a:endParaRPr lang="en-US" dirty="0"/>
          </a:p>
        </p:txBody>
      </p:sp>
      <p:sp>
        <p:nvSpPr>
          <p:cNvPr id="6" name="Footer Placeholder 5"/>
          <p:cNvSpPr>
            <a:spLocks noGrp="1"/>
          </p:cNvSpPr>
          <p:nvPr>
            <p:ph type="ftr" sz="quarter" idx="11"/>
          </p:nvPr>
        </p:nvSpPr>
        <p:spPr/>
        <p:txBody>
          <a:bodyPr/>
          <a:lstStyle/>
          <a:p>
            <a:r>
              <a:rPr lang="en-US"/>
              <a:t>Copyright Nicole Addis</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F40E8AA-BC83-A141-A7E8-5E5F03B93CF7}" type="datetime1">
              <a:rPr lang="en-GB" smtClean="0"/>
              <a:t>29/02/2020</a:t>
            </a:fld>
            <a:endParaRPr lang="en-US" dirty="0"/>
          </a:p>
        </p:txBody>
      </p:sp>
      <p:sp>
        <p:nvSpPr>
          <p:cNvPr id="8" name="Footer Placeholder 7"/>
          <p:cNvSpPr>
            <a:spLocks noGrp="1"/>
          </p:cNvSpPr>
          <p:nvPr>
            <p:ph type="ftr" sz="quarter" idx="11"/>
          </p:nvPr>
        </p:nvSpPr>
        <p:spPr/>
        <p:txBody>
          <a:bodyPr/>
          <a:lstStyle/>
          <a:p>
            <a:r>
              <a:rPr lang="en-US"/>
              <a:t>Copyright Nicole Addis</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95AA167-5457-EB44-AC4B-5C3202DFD23F}" type="datetime1">
              <a:rPr lang="en-GB" smtClean="0"/>
              <a:t>29/02/2020</a:t>
            </a:fld>
            <a:endParaRPr lang="en-US" dirty="0"/>
          </a:p>
        </p:txBody>
      </p:sp>
      <p:sp>
        <p:nvSpPr>
          <p:cNvPr id="4" name="Footer Placeholder 3"/>
          <p:cNvSpPr>
            <a:spLocks noGrp="1"/>
          </p:cNvSpPr>
          <p:nvPr>
            <p:ph type="ftr" sz="quarter" idx="11"/>
          </p:nvPr>
        </p:nvSpPr>
        <p:spPr/>
        <p:txBody>
          <a:bodyPr/>
          <a:lstStyle/>
          <a:p>
            <a:r>
              <a:rPr lang="en-US"/>
              <a:t>Copyright Nicole Addis</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B269A-DD54-D64E-96F7-7077792F7627}" type="datetime1">
              <a:rPr lang="en-GB" smtClean="0"/>
              <a:t>29/02/2020</a:t>
            </a:fld>
            <a:endParaRPr lang="en-US" dirty="0"/>
          </a:p>
        </p:txBody>
      </p:sp>
      <p:sp>
        <p:nvSpPr>
          <p:cNvPr id="3" name="Footer Placeholder 2"/>
          <p:cNvSpPr>
            <a:spLocks noGrp="1"/>
          </p:cNvSpPr>
          <p:nvPr>
            <p:ph type="ftr" sz="quarter" idx="11"/>
          </p:nvPr>
        </p:nvSpPr>
        <p:spPr/>
        <p:txBody>
          <a:bodyPr/>
          <a:lstStyle/>
          <a:p>
            <a:r>
              <a:rPr lang="en-US"/>
              <a:t>Copyright Nicole Addis</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31952DF-E7FB-594F-844B-3A84B1F35832}" type="datetime1">
              <a:rPr lang="en-GB" smtClean="0"/>
              <a:t>29/02/2020</a:t>
            </a:fld>
            <a:endParaRPr lang="en-US" dirty="0"/>
          </a:p>
        </p:txBody>
      </p:sp>
      <p:sp>
        <p:nvSpPr>
          <p:cNvPr id="6" name="Footer Placeholder 5"/>
          <p:cNvSpPr>
            <a:spLocks noGrp="1"/>
          </p:cNvSpPr>
          <p:nvPr>
            <p:ph type="ftr" sz="quarter" idx="11"/>
          </p:nvPr>
        </p:nvSpPr>
        <p:spPr/>
        <p:txBody>
          <a:bodyPr/>
          <a:lstStyle/>
          <a:p>
            <a:r>
              <a:rPr lang="en-US"/>
              <a:t>Copyright Nicole Addis</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A069088-360B-4E48-878C-CC38870EA3E5}" type="datetime1">
              <a:rPr lang="en-GB" smtClean="0"/>
              <a:t>29/02/2020</a:t>
            </a:fld>
            <a:endParaRPr lang="en-US" dirty="0"/>
          </a:p>
        </p:txBody>
      </p:sp>
      <p:sp>
        <p:nvSpPr>
          <p:cNvPr id="6" name="Footer Placeholder 5"/>
          <p:cNvSpPr>
            <a:spLocks noGrp="1"/>
          </p:cNvSpPr>
          <p:nvPr>
            <p:ph type="ftr" sz="quarter" idx="11"/>
          </p:nvPr>
        </p:nvSpPr>
        <p:spPr/>
        <p:txBody>
          <a:bodyPr/>
          <a:lstStyle/>
          <a:p>
            <a:r>
              <a:rPr lang="en-US"/>
              <a:t>Copyright Nicole Addis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272209B-5D9E-8142-B44F-98B2FF01B8B0}" type="datetime1">
              <a:rPr lang="en-GB" smtClean="0"/>
              <a:t>29/02/2020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Copyright Nicole Addis</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05EF-82A5-804F-BDF6-B5DD5E3D0D67}"/>
              </a:ext>
            </a:extLst>
          </p:cNvPr>
          <p:cNvSpPr>
            <a:spLocks noGrp="1"/>
          </p:cNvSpPr>
          <p:nvPr>
            <p:ph type="ctrTitle"/>
          </p:nvPr>
        </p:nvSpPr>
        <p:spPr/>
        <p:txBody>
          <a:bodyPr/>
          <a:lstStyle/>
          <a:p>
            <a:r>
              <a:rPr lang="en-US" b="1" dirty="0">
                <a:solidFill>
                  <a:srgbClr val="0070C0"/>
                </a:solidFill>
              </a:rPr>
              <a:t>E.N.G.A.G.E- </a:t>
            </a:r>
            <a:r>
              <a:rPr lang="en-US" b="1" dirty="0">
                <a:solidFill>
                  <a:schemeClr val="accent2"/>
                </a:solidFill>
              </a:rPr>
              <a:t>M.E.N.T</a:t>
            </a:r>
          </a:p>
        </p:txBody>
      </p:sp>
      <p:sp>
        <p:nvSpPr>
          <p:cNvPr id="3" name="Subtitle 2">
            <a:extLst>
              <a:ext uri="{FF2B5EF4-FFF2-40B4-BE49-F238E27FC236}">
                <a16:creationId xmlns:a16="http://schemas.microsoft.com/office/drawing/2014/main" id="{8728B412-EA55-734F-9CF4-21ABEEC3EDC1}"/>
              </a:ext>
            </a:extLst>
          </p:cNvPr>
          <p:cNvSpPr>
            <a:spLocks noGrp="1"/>
          </p:cNvSpPr>
          <p:nvPr>
            <p:ph type="subTitle" idx="1"/>
          </p:nvPr>
        </p:nvSpPr>
        <p:spPr/>
        <p:txBody>
          <a:bodyPr>
            <a:normAutofit fontScale="85000" lnSpcReduction="20000"/>
          </a:bodyPr>
          <a:lstStyle/>
          <a:p>
            <a:r>
              <a:rPr lang="en-US" i="1" dirty="0">
                <a:solidFill>
                  <a:schemeClr val="bg1">
                    <a:lumMod val="50000"/>
                  </a:schemeClr>
                </a:solidFill>
              </a:rPr>
              <a:t> </a:t>
            </a:r>
            <a:r>
              <a:rPr lang="en-US" sz="2400" b="1" i="1" dirty="0">
                <a:solidFill>
                  <a:schemeClr val="bg1">
                    <a:lumMod val="50000"/>
                  </a:schemeClr>
                </a:solidFill>
              </a:rPr>
              <a:t>A Two -Way Approach To Being There: </a:t>
            </a:r>
          </a:p>
          <a:p>
            <a:r>
              <a:rPr lang="en-US" sz="2400" b="1" i="1" dirty="0">
                <a:solidFill>
                  <a:schemeClr val="bg1">
                    <a:lumMod val="50000"/>
                  </a:schemeClr>
                </a:solidFill>
              </a:rPr>
              <a:t>From The Outside In and The Inside Out</a:t>
            </a:r>
          </a:p>
          <a:p>
            <a:r>
              <a:rPr lang="en-US" sz="2400" b="1" i="1" dirty="0">
                <a:solidFill>
                  <a:schemeClr val="bg1">
                    <a:lumMod val="50000"/>
                  </a:schemeClr>
                </a:solidFill>
              </a:rPr>
              <a:t>nicole.addis@peeluk.com</a:t>
            </a:r>
          </a:p>
        </p:txBody>
      </p:sp>
      <p:sp>
        <p:nvSpPr>
          <p:cNvPr id="4" name="Date Placeholder 3">
            <a:extLst>
              <a:ext uri="{FF2B5EF4-FFF2-40B4-BE49-F238E27FC236}">
                <a16:creationId xmlns:a16="http://schemas.microsoft.com/office/drawing/2014/main" id="{10068A70-AF64-3843-9DC0-69E957514400}"/>
              </a:ext>
            </a:extLst>
          </p:cNvPr>
          <p:cNvSpPr>
            <a:spLocks noGrp="1"/>
          </p:cNvSpPr>
          <p:nvPr>
            <p:ph type="dt" sz="half" idx="10"/>
          </p:nvPr>
        </p:nvSpPr>
        <p:spPr/>
        <p:txBody>
          <a:bodyPr/>
          <a:lstStyle/>
          <a:p>
            <a:fld id="{33931C6E-BEE1-854F-8122-89866E0A9F41}" type="datetime1">
              <a:rPr lang="en-GB" smtClean="0"/>
              <a:t>29/02/2020</a:t>
            </a:fld>
            <a:endParaRPr lang="en-US" dirty="0"/>
          </a:p>
        </p:txBody>
      </p:sp>
      <p:sp>
        <p:nvSpPr>
          <p:cNvPr id="5" name="Footer Placeholder 4">
            <a:extLst>
              <a:ext uri="{FF2B5EF4-FFF2-40B4-BE49-F238E27FC236}">
                <a16:creationId xmlns:a16="http://schemas.microsoft.com/office/drawing/2014/main" id="{7097377D-0B09-154C-9443-1805DC236758}"/>
              </a:ext>
            </a:extLst>
          </p:cNvPr>
          <p:cNvSpPr>
            <a:spLocks noGrp="1"/>
          </p:cNvSpPr>
          <p:nvPr>
            <p:ph type="ftr" sz="quarter" idx="11"/>
          </p:nvPr>
        </p:nvSpPr>
        <p:spPr/>
        <p:txBody>
          <a:bodyPr/>
          <a:lstStyle/>
          <a:p>
            <a:r>
              <a:rPr lang="en-US"/>
              <a:t>Copyright Nicole Addis</a:t>
            </a:r>
            <a:endParaRPr lang="en-US" dirty="0"/>
          </a:p>
        </p:txBody>
      </p:sp>
      <p:sp>
        <p:nvSpPr>
          <p:cNvPr id="6" name="Slide Number Placeholder 5">
            <a:extLst>
              <a:ext uri="{FF2B5EF4-FFF2-40B4-BE49-F238E27FC236}">
                <a16:creationId xmlns:a16="http://schemas.microsoft.com/office/drawing/2014/main" id="{FB6CF240-9B78-D04A-B822-775983564510}"/>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84457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E99A-3C79-524C-8765-6000C4B37671}"/>
              </a:ext>
            </a:extLst>
          </p:cNvPr>
          <p:cNvSpPr>
            <a:spLocks noGrp="1"/>
          </p:cNvSpPr>
          <p:nvPr>
            <p:ph type="title"/>
          </p:nvPr>
        </p:nvSpPr>
        <p:spPr/>
        <p:txBody>
          <a:bodyPr>
            <a:normAutofit/>
          </a:bodyPr>
          <a:lstStyle/>
          <a:p>
            <a:r>
              <a:rPr lang="en-US" sz="4000" b="1" dirty="0">
                <a:solidFill>
                  <a:srgbClr val="0070C0"/>
                </a:solidFill>
              </a:rPr>
              <a:t>E.N.G.A.G.E- </a:t>
            </a:r>
            <a:r>
              <a:rPr lang="en-US" sz="4000" b="1" dirty="0">
                <a:solidFill>
                  <a:schemeClr val="accent2"/>
                </a:solidFill>
              </a:rPr>
              <a:t>M.E.N.T</a:t>
            </a:r>
          </a:p>
        </p:txBody>
      </p:sp>
      <p:sp>
        <p:nvSpPr>
          <p:cNvPr id="3" name="Content Placeholder 2">
            <a:extLst>
              <a:ext uri="{FF2B5EF4-FFF2-40B4-BE49-F238E27FC236}">
                <a16:creationId xmlns:a16="http://schemas.microsoft.com/office/drawing/2014/main" id="{16C80088-E29F-7F4E-B5F6-D511BE3E8D36}"/>
              </a:ext>
            </a:extLst>
          </p:cNvPr>
          <p:cNvSpPr>
            <a:spLocks noGrp="1"/>
          </p:cNvSpPr>
          <p:nvPr>
            <p:ph sz="half" idx="1"/>
          </p:nvPr>
        </p:nvSpPr>
        <p:spPr/>
        <p:txBody>
          <a:bodyPr>
            <a:normAutofit fontScale="77500" lnSpcReduction="20000"/>
          </a:bodyPr>
          <a:lstStyle/>
          <a:p>
            <a:r>
              <a:rPr lang="en-US" sz="2600" b="1" dirty="0">
                <a:solidFill>
                  <a:srgbClr val="0070C0"/>
                </a:solidFill>
              </a:rPr>
              <a:t>E – 	educate</a:t>
            </a:r>
          </a:p>
          <a:p>
            <a:r>
              <a:rPr lang="en-US" sz="2600" b="1" dirty="0">
                <a:solidFill>
                  <a:srgbClr val="0070C0"/>
                </a:solidFill>
              </a:rPr>
              <a:t>N – 	notice &amp; name </a:t>
            </a:r>
          </a:p>
          <a:p>
            <a:r>
              <a:rPr lang="en-US" sz="2600" b="1" dirty="0">
                <a:solidFill>
                  <a:srgbClr val="0070C0"/>
                </a:solidFill>
              </a:rPr>
              <a:t>G- 	game</a:t>
            </a:r>
          </a:p>
          <a:p>
            <a:r>
              <a:rPr lang="en-US" sz="2600" b="1" dirty="0">
                <a:solidFill>
                  <a:srgbClr val="0070C0"/>
                </a:solidFill>
              </a:rPr>
              <a:t>A – 	analysis </a:t>
            </a:r>
          </a:p>
          <a:p>
            <a:r>
              <a:rPr lang="en-US" sz="2600" b="1" dirty="0">
                <a:solidFill>
                  <a:srgbClr val="0070C0"/>
                </a:solidFill>
              </a:rPr>
              <a:t>G – 	generate </a:t>
            </a:r>
          </a:p>
          <a:p>
            <a:r>
              <a:rPr lang="en-US" sz="2600" b="1" dirty="0">
                <a:solidFill>
                  <a:srgbClr val="0070C0"/>
                </a:solidFill>
              </a:rPr>
              <a:t>E – 	end</a:t>
            </a:r>
          </a:p>
          <a:p>
            <a:r>
              <a:rPr lang="en-US" sz="2600" b="1" dirty="0">
                <a:solidFill>
                  <a:schemeClr val="accent2"/>
                </a:solidFill>
              </a:rPr>
              <a:t>M – 	moment by moment</a:t>
            </a:r>
          </a:p>
          <a:p>
            <a:r>
              <a:rPr lang="en-US" sz="2600" b="1" dirty="0">
                <a:solidFill>
                  <a:schemeClr val="accent2"/>
                </a:solidFill>
              </a:rPr>
              <a:t>E – 	</a:t>
            </a:r>
            <a:r>
              <a:rPr lang="en-US" sz="2600" b="1" i="1" dirty="0" err="1">
                <a:solidFill>
                  <a:schemeClr val="accent2"/>
                </a:solidFill>
              </a:rPr>
              <a:t>Empassioned</a:t>
            </a:r>
            <a:r>
              <a:rPr lang="en-US" sz="2600" b="1" i="1" dirty="0">
                <a:solidFill>
                  <a:schemeClr val="accent2"/>
                </a:solidFill>
              </a:rPr>
              <a:t> </a:t>
            </a:r>
          </a:p>
          <a:p>
            <a:r>
              <a:rPr lang="en-US" sz="2600" b="1" dirty="0">
                <a:solidFill>
                  <a:schemeClr val="accent2"/>
                </a:solidFill>
              </a:rPr>
              <a:t>N – 	non – verbal</a:t>
            </a:r>
          </a:p>
          <a:p>
            <a:r>
              <a:rPr lang="en-US" sz="2600" b="1" dirty="0">
                <a:solidFill>
                  <a:schemeClr val="accent2"/>
                </a:solidFill>
              </a:rPr>
              <a:t>T- 	therapist </a:t>
            </a:r>
          </a:p>
          <a:p>
            <a:endParaRPr lang="en-US" dirty="0"/>
          </a:p>
        </p:txBody>
      </p:sp>
      <p:graphicFrame>
        <p:nvGraphicFramePr>
          <p:cNvPr id="5" name="Content Placeholder 4">
            <a:extLst>
              <a:ext uri="{FF2B5EF4-FFF2-40B4-BE49-F238E27FC236}">
                <a16:creationId xmlns:a16="http://schemas.microsoft.com/office/drawing/2014/main" id="{E61D5CD3-9E99-C045-93BA-830812379866}"/>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EBB2DAB-D9E9-0144-A6CE-09CC10D6E1EA}"/>
              </a:ext>
            </a:extLst>
          </p:cNvPr>
          <p:cNvSpPr>
            <a:spLocks noGrp="1"/>
          </p:cNvSpPr>
          <p:nvPr>
            <p:ph type="dt" sz="half" idx="10"/>
          </p:nvPr>
        </p:nvSpPr>
        <p:spPr/>
        <p:txBody>
          <a:bodyPr/>
          <a:lstStyle/>
          <a:p>
            <a:fld id="{0D940A07-9756-8E46-8C4F-392D84F76D5C}" type="datetime1">
              <a:rPr lang="en-GB" smtClean="0"/>
              <a:t>29/02/2020</a:t>
            </a:fld>
            <a:endParaRPr lang="en-US" dirty="0"/>
          </a:p>
        </p:txBody>
      </p:sp>
      <p:sp>
        <p:nvSpPr>
          <p:cNvPr id="6" name="Footer Placeholder 5">
            <a:extLst>
              <a:ext uri="{FF2B5EF4-FFF2-40B4-BE49-F238E27FC236}">
                <a16:creationId xmlns:a16="http://schemas.microsoft.com/office/drawing/2014/main" id="{6675CB78-0FF1-FC40-AD14-22EBD1142029}"/>
              </a:ext>
            </a:extLst>
          </p:cNvPr>
          <p:cNvSpPr>
            <a:spLocks noGrp="1"/>
          </p:cNvSpPr>
          <p:nvPr>
            <p:ph type="ftr" sz="quarter" idx="11"/>
          </p:nvPr>
        </p:nvSpPr>
        <p:spPr/>
        <p:txBody>
          <a:bodyPr/>
          <a:lstStyle/>
          <a:p>
            <a:r>
              <a:rPr lang="en-US"/>
              <a:t>Copyright Nicole Addis</a:t>
            </a:r>
            <a:endParaRPr lang="en-US" dirty="0"/>
          </a:p>
        </p:txBody>
      </p:sp>
      <p:sp>
        <p:nvSpPr>
          <p:cNvPr id="7" name="Slide Number Placeholder 6">
            <a:extLst>
              <a:ext uri="{FF2B5EF4-FFF2-40B4-BE49-F238E27FC236}">
                <a16:creationId xmlns:a16="http://schemas.microsoft.com/office/drawing/2014/main" id="{BC91A726-D5B9-544D-AAC1-13D04BB6AC09}"/>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88759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8"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9"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1"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2"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3"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4"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5"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6"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7"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8"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9"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1" name="Group 30">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2"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3"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4"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5"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6"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7"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8"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9"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0"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1"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2"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3"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5" name="Rectangle 44">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Title 7">
            <a:extLst>
              <a:ext uri="{FF2B5EF4-FFF2-40B4-BE49-F238E27FC236}">
                <a16:creationId xmlns:a16="http://schemas.microsoft.com/office/drawing/2014/main" id="{95D5E152-37CB-E243-BE62-05BC347E97AA}"/>
              </a:ext>
            </a:extLst>
          </p:cNvPr>
          <p:cNvSpPr>
            <a:spLocks noGrp="1"/>
          </p:cNvSpPr>
          <p:nvPr>
            <p:ph type="title"/>
          </p:nvPr>
        </p:nvSpPr>
        <p:spPr>
          <a:xfrm>
            <a:off x="2592925" y="624110"/>
            <a:ext cx="8911687" cy="1280890"/>
          </a:xfrm>
        </p:spPr>
        <p:txBody>
          <a:bodyPr vert="horz" lIns="91440" tIns="45720" rIns="91440" bIns="45720" rtlCol="0" anchor="t">
            <a:normAutofit/>
          </a:bodyPr>
          <a:lstStyle/>
          <a:p>
            <a:r>
              <a:rPr lang="en-US" sz="4000" b="1" dirty="0">
                <a:solidFill>
                  <a:srgbClr val="0070C0"/>
                </a:solidFill>
              </a:rPr>
              <a:t>Educate </a:t>
            </a:r>
          </a:p>
        </p:txBody>
      </p:sp>
      <p:sp>
        <p:nvSpPr>
          <p:cNvPr id="7" name="Slide Number Placeholder 6">
            <a:extLst>
              <a:ext uri="{FF2B5EF4-FFF2-40B4-BE49-F238E27FC236}">
                <a16:creationId xmlns:a16="http://schemas.microsoft.com/office/drawing/2014/main" id="{5A17D0E7-6CAB-8844-BF5E-270BCF46A167}"/>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11</a:t>
            </a:fld>
            <a:endParaRPr lang="en-US" sz="1900"/>
          </a:p>
        </p:txBody>
      </p:sp>
      <p:sp>
        <p:nvSpPr>
          <p:cNvPr id="9" name="Content Placeholder 8">
            <a:extLst>
              <a:ext uri="{FF2B5EF4-FFF2-40B4-BE49-F238E27FC236}">
                <a16:creationId xmlns:a16="http://schemas.microsoft.com/office/drawing/2014/main" id="{EA39B6D7-8054-AE43-8D4B-E8A9B3019CDD}"/>
              </a:ext>
            </a:extLst>
          </p:cNvPr>
          <p:cNvSpPr>
            <a:spLocks noGrp="1"/>
          </p:cNvSpPr>
          <p:nvPr>
            <p:ph sz="half" idx="1"/>
          </p:nvPr>
        </p:nvSpPr>
        <p:spPr>
          <a:xfrm>
            <a:off x="2589212" y="2125362"/>
            <a:ext cx="5835121" cy="3785860"/>
          </a:xfrm>
        </p:spPr>
        <p:txBody>
          <a:bodyPr vert="horz" lIns="91440" tIns="45720" rIns="91440" bIns="45720" rtlCol="0">
            <a:normAutofit fontScale="92500" lnSpcReduction="20000"/>
          </a:bodyPr>
          <a:lstStyle/>
          <a:p>
            <a:pPr>
              <a:lnSpc>
                <a:spcPct val="90000"/>
              </a:lnSpc>
            </a:pPr>
            <a:r>
              <a:rPr lang="en-US" sz="1700" b="1" dirty="0"/>
              <a:t>Psycho-education </a:t>
            </a:r>
          </a:p>
          <a:p>
            <a:pPr lvl="1">
              <a:lnSpc>
                <a:spcPct val="90000"/>
              </a:lnSpc>
            </a:pPr>
            <a:r>
              <a:rPr lang="en-US" sz="1700" b="1" dirty="0"/>
              <a:t>PAC</a:t>
            </a:r>
          </a:p>
          <a:p>
            <a:pPr lvl="1">
              <a:lnSpc>
                <a:spcPct val="90000"/>
              </a:lnSpc>
            </a:pPr>
            <a:r>
              <a:rPr lang="en-US" sz="1700" b="1" dirty="0"/>
              <a:t>Trauma Body Brain</a:t>
            </a:r>
          </a:p>
          <a:p>
            <a:pPr lvl="2">
              <a:lnSpc>
                <a:spcPct val="90000"/>
              </a:lnSpc>
            </a:pPr>
            <a:r>
              <a:rPr lang="en-US" sz="1700" dirty="0"/>
              <a:t>Information</a:t>
            </a:r>
          </a:p>
          <a:p>
            <a:pPr lvl="2">
              <a:lnSpc>
                <a:spcPct val="90000"/>
              </a:lnSpc>
            </a:pPr>
            <a:r>
              <a:rPr lang="en-US" sz="1700" dirty="0"/>
              <a:t>Sharing knowledge </a:t>
            </a:r>
          </a:p>
          <a:p>
            <a:pPr lvl="2">
              <a:lnSpc>
                <a:spcPct val="90000"/>
              </a:lnSpc>
            </a:pPr>
            <a:r>
              <a:rPr lang="en-US" sz="1700" dirty="0" err="1"/>
              <a:t>Normalise</a:t>
            </a:r>
            <a:endParaRPr lang="en-US" sz="1700" dirty="0"/>
          </a:p>
          <a:p>
            <a:pPr lvl="2">
              <a:lnSpc>
                <a:spcPct val="90000"/>
              </a:lnSpc>
            </a:pPr>
            <a:r>
              <a:rPr lang="en-US" sz="1700" dirty="0"/>
              <a:t>Validate </a:t>
            </a:r>
          </a:p>
          <a:p>
            <a:pPr lvl="2">
              <a:lnSpc>
                <a:spcPct val="90000"/>
              </a:lnSpc>
            </a:pPr>
            <a:r>
              <a:rPr lang="en-US" sz="1700" dirty="0"/>
              <a:t>Symptoms</a:t>
            </a:r>
          </a:p>
          <a:p>
            <a:pPr lvl="2">
              <a:lnSpc>
                <a:spcPct val="90000"/>
              </a:lnSpc>
            </a:pPr>
            <a:r>
              <a:rPr lang="en-US" sz="1700" dirty="0"/>
              <a:t>Empowering </a:t>
            </a:r>
          </a:p>
          <a:p>
            <a:pPr lvl="2">
              <a:lnSpc>
                <a:spcPct val="90000"/>
              </a:lnSpc>
            </a:pPr>
            <a:r>
              <a:rPr lang="en-US" sz="1700" dirty="0"/>
              <a:t>Ownership </a:t>
            </a:r>
          </a:p>
          <a:p>
            <a:pPr lvl="2">
              <a:lnSpc>
                <a:spcPct val="90000"/>
              </a:lnSpc>
            </a:pPr>
            <a:r>
              <a:rPr lang="en-US" sz="1700" dirty="0"/>
              <a:t>Shared dialogue </a:t>
            </a:r>
          </a:p>
          <a:p>
            <a:pPr lvl="2">
              <a:lnSpc>
                <a:spcPct val="90000"/>
              </a:lnSpc>
            </a:pPr>
            <a:r>
              <a:rPr lang="en-US" sz="1700" dirty="0"/>
              <a:t>Safety &amp; Trust</a:t>
            </a:r>
          </a:p>
        </p:txBody>
      </p:sp>
      <p:pic>
        <p:nvPicPr>
          <p:cNvPr id="12" name="Content Placeholder 11" descr="Head with gears">
            <a:extLst>
              <a:ext uri="{FF2B5EF4-FFF2-40B4-BE49-F238E27FC236}">
                <a16:creationId xmlns:a16="http://schemas.microsoft.com/office/drawing/2014/main" id="{557950F4-C09C-224B-8DE3-64862CACA654}"/>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8631452" y="2561913"/>
            <a:ext cx="2873159" cy="2873159"/>
          </a:xfrm>
          <a:prstGeom prst="rect">
            <a:avLst/>
          </a:prstGeom>
        </p:spPr>
      </p:pic>
      <p:sp>
        <p:nvSpPr>
          <p:cNvPr id="6" name="Footer Placeholder 5">
            <a:extLst>
              <a:ext uri="{FF2B5EF4-FFF2-40B4-BE49-F238E27FC236}">
                <a16:creationId xmlns:a16="http://schemas.microsoft.com/office/drawing/2014/main" id="{E1472CA2-58A8-564A-9AA7-41A7AFD0B9D9}"/>
              </a:ext>
            </a:extLst>
          </p:cNvPr>
          <p:cNvSpPr>
            <a:spLocks noGrp="1"/>
          </p:cNvSpPr>
          <p:nvPr>
            <p:ph type="ftr" sz="quarter" idx="11"/>
          </p:nvPr>
        </p:nvSpPr>
        <p:spPr>
          <a:xfrm>
            <a:off x="2589212" y="6135808"/>
            <a:ext cx="7619999"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Copyright Nicole Addis</a:t>
            </a:r>
          </a:p>
        </p:txBody>
      </p:sp>
      <p:sp>
        <p:nvSpPr>
          <p:cNvPr id="5" name="Date Placeholder 4">
            <a:extLst>
              <a:ext uri="{FF2B5EF4-FFF2-40B4-BE49-F238E27FC236}">
                <a16:creationId xmlns:a16="http://schemas.microsoft.com/office/drawing/2014/main" id="{5463F62F-C684-C64A-BDC7-DA8CB32186B7}"/>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5C348F32-A494-BD47-B427-200D27D44316}" type="datetime1">
              <a:rPr lang="en-US" smtClean="0"/>
              <a:pPr defTabSz="914400">
                <a:spcAft>
                  <a:spcPts val="600"/>
                </a:spcAft>
              </a:pPr>
              <a:t>2/29/2020</a:t>
            </a:fld>
            <a:endParaRPr lang="en-US"/>
          </a:p>
        </p:txBody>
      </p:sp>
    </p:spTree>
    <p:extLst>
      <p:ext uri="{BB962C8B-B14F-4D97-AF65-F5344CB8AC3E}">
        <p14:creationId xmlns:p14="http://schemas.microsoft.com/office/powerpoint/2010/main" val="136040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6589-C98C-AA47-848C-34D7DEBD8A2A}"/>
              </a:ext>
            </a:extLst>
          </p:cNvPr>
          <p:cNvSpPr>
            <a:spLocks noGrp="1"/>
          </p:cNvSpPr>
          <p:nvPr>
            <p:ph type="title"/>
          </p:nvPr>
        </p:nvSpPr>
        <p:spPr/>
        <p:txBody>
          <a:bodyPr>
            <a:normAutofit/>
          </a:bodyPr>
          <a:lstStyle/>
          <a:p>
            <a:r>
              <a:rPr lang="en-US" sz="4000" dirty="0"/>
              <a:t>Skills &amp; Techniques </a:t>
            </a:r>
          </a:p>
        </p:txBody>
      </p:sp>
      <p:sp>
        <p:nvSpPr>
          <p:cNvPr id="3" name="Content Placeholder 2">
            <a:extLst>
              <a:ext uri="{FF2B5EF4-FFF2-40B4-BE49-F238E27FC236}">
                <a16:creationId xmlns:a16="http://schemas.microsoft.com/office/drawing/2014/main" id="{03FD0CEE-9399-0F4F-B4EC-97A603AE88EC}"/>
              </a:ext>
            </a:extLst>
          </p:cNvPr>
          <p:cNvSpPr>
            <a:spLocks noGrp="1"/>
          </p:cNvSpPr>
          <p:nvPr>
            <p:ph sz="half" idx="1"/>
          </p:nvPr>
        </p:nvSpPr>
        <p:spPr/>
        <p:txBody>
          <a:bodyPr/>
          <a:lstStyle/>
          <a:p>
            <a:pPr lvl="0"/>
            <a:r>
              <a:rPr lang="en-US" dirty="0"/>
              <a:t>Know your theory </a:t>
            </a:r>
            <a:endParaRPr lang="en-GB" dirty="0"/>
          </a:p>
          <a:p>
            <a:pPr lvl="0"/>
            <a:r>
              <a:rPr lang="en-GB" dirty="0"/>
              <a:t>What makes sense to you </a:t>
            </a:r>
          </a:p>
          <a:p>
            <a:pPr lvl="0"/>
            <a:r>
              <a:rPr lang="en-US" dirty="0"/>
              <a:t>Resources </a:t>
            </a:r>
            <a:endParaRPr lang="en-GB" dirty="0"/>
          </a:p>
          <a:p>
            <a:pPr lvl="0"/>
            <a:r>
              <a:rPr lang="en-US" dirty="0"/>
              <a:t>Create safe environment </a:t>
            </a:r>
            <a:endParaRPr lang="en-GB" dirty="0"/>
          </a:p>
          <a:p>
            <a:pPr lvl="0"/>
            <a:r>
              <a:rPr lang="en-GB" dirty="0"/>
              <a:t>Focus on explicit LB dialogue </a:t>
            </a:r>
          </a:p>
          <a:p>
            <a:pPr lvl="0"/>
            <a:r>
              <a:rPr lang="en-US" dirty="0"/>
              <a:t>Defenses as coping strategies</a:t>
            </a:r>
            <a:endParaRPr lang="en-GB" dirty="0"/>
          </a:p>
          <a:p>
            <a:pPr lvl="0"/>
            <a:r>
              <a:rPr lang="en-US" dirty="0"/>
              <a:t>Instillation of hope </a:t>
            </a:r>
            <a:endParaRPr lang="en-GB" dirty="0"/>
          </a:p>
        </p:txBody>
      </p:sp>
      <p:sp>
        <p:nvSpPr>
          <p:cNvPr id="5" name="Date Placeholder 4">
            <a:extLst>
              <a:ext uri="{FF2B5EF4-FFF2-40B4-BE49-F238E27FC236}">
                <a16:creationId xmlns:a16="http://schemas.microsoft.com/office/drawing/2014/main" id="{0C1D37CC-185D-B44C-BD23-216631EDB1BF}"/>
              </a:ext>
            </a:extLst>
          </p:cNvPr>
          <p:cNvSpPr>
            <a:spLocks noGrp="1"/>
          </p:cNvSpPr>
          <p:nvPr>
            <p:ph type="dt" sz="half" idx="10"/>
          </p:nvPr>
        </p:nvSpPr>
        <p:spPr/>
        <p:txBody>
          <a:bodyPr/>
          <a:lstStyle/>
          <a:p>
            <a:fld id="{5C348F32-A494-BD47-B427-200D27D44316}" type="datetime1">
              <a:rPr lang="en-GB" smtClean="0"/>
              <a:t>29/02/2020</a:t>
            </a:fld>
            <a:endParaRPr lang="en-US" dirty="0"/>
          </a:p>
        </p:txBody>
      </p:sp>
      <p:sp>
        <p:nvSpPr>
          <p:cNvPr id="6" name="Footer Placeholder 5">
            <a:extLst>
              <a:ext uri="{FF2B5EF4-FFF2-40B4-BE49-F238E27FC236}">
                <a16:creationId xmlns:a16="http://schemas.microsoft.com/office/drawing/2014/main" id="{BD80FC39-2A4D-884C-9F25-1D5488784A85}"/>
              </a:ext>
            </a:extLst>
          </p:cNvPr>
          <p:cNvSpPr>
            <a:spLocks noGrp="1"/>
          </p:cNvSpPr>
          <p:nvPr>
            <p:ph type="ftr" sz="quarter" idx="11"/>
          </p:nvPr>
        </p:nvSpPr>
        <p:spPr/>
        <p:txBody>
          <a:bodyPr/>
          <a:lstStyle/>
          <a:p>
            <a:r>
              <a:rPr lang="en-US"/>
              <a:t>Copyright Nicole Addis</a:t>
            </a:r>
            <a:endParaRPr lang="en-US" dirty="0"/>
          </a:p>
        </p:txBody>
      </p:sp>
      <p:sp>
        <p:nvSpPr>
          <p:cNvPr id="7" name="Slide Number Placeholder 6">
            <a:extLst>
              <a:ext uri="{FF2B5EF4-FFF2-40B4-BE49-F238E27FC236}">
                <a16:creationId xmlns:a16="http://schemas.microsoft.com/office/drawing/2014/main" id="{A61648D1-AC20-1247-83DF-811D2567E4F9}"/>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11" name="Content Placeholder 10">
            <a:extLst>
              <a:ext uri="{FF2B5EF4-FFF2-40B4-BE49-F238E27FC236}">
                <a16:creationId xmlns:a16="http://schemas.microsoft.com/office/drawing/2014/main" id="{BEC3A6C0-16F9-F640-BC53-61261D8B454E}"/>
              </a:ext>
            </a:extLst>
          </p:cNvPr>
          <p:cNvSpPr>
            <a:spLocks noGrp="1"/>
          </p:cNvSpPr>
          <p:nvPr>
            <p:ph sz="half" idx="2"/>
          </p:nvPr>
        </p:nvSpPr>
        <p:spPr/>
        <p:txBody>
          <a:bodyPr/>
          <a:lstStyle/>
          <a:p>
            <a:pPr lvl="0"/>
            <a:r>
              <a:rPr lang="en-US" dirty="0"/>
              <a:t>Assessment</a:t>
            </a:r>
            <a:endParaRPr lang="en-GB" dirty="0"/>
          </a:p>
          <a:p>
            <a:pPr lvl="0"/>
            <a:r>
              <a:rPr lang="en-US" dirty="0"/>
              <a:t>Contract </a:t>
            </a:r>
            <a:endParaRPr lang="en-GB" dirty="0"/>
          </a:p>
          <a:p>
            <a:pPr lvl="0"/>
            <a:r>
              <a:rPr lang="en-US" dirty="0"/>
              <a:t>Grounding</a:t>
            </a:r>
            <a:endParaRPr lang="en-GB" dirty="0"/>
          </a:p>
          <a:p>
            <a:pPr lvl="0"/>
            <a:r>
              <a:rPr lang="en-US" dirty="0"/>
              <a:t>Safe place</a:t>
            </a:r>
            <a:endParaRPr lang="en-GB" dirty="0"/>
          </a:p>
          <a:p>
            <a:pPr lvl="0"/>
            <a:r>
              <a:rPr lang="en-US" dirty="0"/>
              <a:t>Safe word</a:t>
            </a:r>
            <a:endParaRPr lang="en-GB" dirty="0"/>
          </a:p>
          <a:p>
            <a:pPr lvl="0"/>
            <a:r>
              <a:rPr lang="en-US" dirty="0"/>
              <a:t>Sensory bag</a:t>
            </a:r>
            <a:endParaRPr lang="en-GB" dirty="0"/>
          </a:p>
          <a:p>
            <a:pPr lvl="0"/>
            <a:r>
              <a:rPr lang="en-US" dirty="0"/>
              <a:t>Cognitive cards</a:t>
            </a:r>
          </a:p>
          <a:p>
            <a:pPr lvl="0"/>
            <a:r>
              <a:rPr lang="en-US" dirty="0"/>
              <a:t>Picture cards </a:t>
            </a:r>
            <a:endParaRPr lang="en-GB" dirty="0"/>
          </a:p>
          <a:p>
            <a:pPr marL="0" indent="0">
              <a:buNone/>
            </a:pPr>
            <a:endParaRPr lang="en-US" dirty="0"/>
          </a:p>
        </p:txBody>
      </p:sp>
    </p:spTree>
    <p:extLst>
      <p:ext uri="{BB962C8B-B14F-4D97-AF65-F5344CB8AC3E}">
        <p14:creationId xmlns:p14="http://schemas.microsoft.com/office/powerpoint/2010/main" val="370052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7"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8"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9"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0"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1"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2"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3"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4"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5"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6"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7"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8"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0" name="Group 59">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1"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2"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3"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4"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5"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6"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7"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8"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9"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0"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1"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2"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4" name="Rectangle 73">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Title 6">
            <a:extLst>
              <a:ext uri="{FF2B5EF4-FFF2-40B4-BE49-F238E27FC236}">
                <a16:creationId xmlns:a16="http://schemas.microsoft.com/office/drawing/2014/main" id="{8D1D58F8-E141-124E-BC68-6536B2DB97EF}"/>
              </a:ext>
            </a:extLst>
          </p:cNvPr>
          <p:cNvSpPr>
            <a:spLocks noGrp="1"/>
          </p:cNvSpPr>
          <p:nvPr>
            <p:ph type="title"/>
          </p:nvPr>
        </p:nvSpPr>
        <p:spPr>
          <a:xfrm>
            <a:off x="2592925" y="624110"/>
            <a:ext cx="8911687" cy="1280890"/>
          </a:xfrm>
        </p:spPr>
        <p:txBody>
          <a:bodyPr vert="horz" lIns="91440" tIns="45720" rIns="91440" bIns="45720" rtlCol="0" anchor="t">
            <a:normAutofit/>
          </a:bodyPr>
          <a:lstStyle/>
          <a:p>
            <a:r>
              <a:rPr lang="en-US" sz="4000" b="1" dirty="0">
                <a:solidFill>
                  <a:srgbClr val="0070C0"/>
                </a:solidFill>
              </a:rPr>
              <a:t>Notice  Name </a:t>
            </a:r>
            <a:endParaRPr lang="en-US" sz="4000" dirty="0">
              <a:solidFill>
                <a:srgbClr val="0070C0"/>
              </a:solidFill>
            </a:endParaRPr>
          </a:p>
        </p:txBody>
      </p:sp>
      <p:sp>
        <p:nvSpPr>
          <p:cNvPr id="6" name="Slide Number Placeholder 5">
            <a:extLst>
              <a:ext uri="{FF2B5EF4-FFF2-40B4-BE49-F238E27FC236}">
                <a16:creationId xmlns:a16="http://schemas.microsoft.com/office/drawing/2014/main" id="{AB5CB1A9-501C-C94A-BE45-71D5095CFDF1}"/>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13</a:t>
            </a:fld>
            <a:endParaRPr lang="en-US" sz="1900"/>
          </a:p>
        </p:txBody>
      </p:sp>
      <p:sp>
        <p:nvSpPr>
          <p:cNvPr id="3" name="Content Placeholder 2">
            <a:extLst>
              <a:ext uri="{FF2B5EF4-FFF2-40B4-BE49-F238E27FC236}">
                <a16:creationId xmlns:a16="http://schemas.microsoft.com/office/drawing/2014/main" id="{DBBF8E2E-53A4-FF43-86A6-A03C1406E8AB}"/>
              </a:ext>
            </a:extLst>
          </p:cNvPr>
          <p:cNvSpPr>
            <a:spLocks noGrp="1"/>
          </p:cNvSpPr>
          <p:nvPr>
            <p:ph sz="half" idx="1"/>
          </p:nvPr>
        </p:nvSpPr>
        <p:spPr>
          <a:xfrm>
            <a:off x="2589212" y="2125362"/>
            <a:ext cx="5835121" cy="3785860"/>
          </a:xfrm>
        </p:spPr>
        <p:txBody>
          <a:bodyPr vert="horz" lIns="91440" tIns="45720" rIns="91440" bIns="45720" rtlCol="0">
            <a:normAutofit/>
          </a:bodyPr>
          <a:lstStyle/>
          <a:p>
            <a:pPr lvl="0"/>
            <a:r>
              <a:rPr lang="en-US" dirty="0"/>
              <a:t>Thoughts</a:t>
            </a:r>
          </a:p>
          <a:p>
            <a:pPr lvl="0"/>
            <a:r>
              <a:rPr lang="en-US" dirty="0"/>
              <a:t>Feelings bodily sensations</a:t>
            </a:r>
          </a:p>
          <a:p>
            <a:pPr lvl="0"/>
            <a:r>
              <a:rPr lang="en-US" dirty="0"/>
              <a:t>Energy between all three</a:t>
            </a:r>
          </a:p>
          <a:p>
            <a:pPr lvl="0"/>
            <a:r>
              <a:rPr lang="en-US" dirty="0"/>
              <a:t>Parts / ego’s / age </a:t>
            </a:r>
          </a:p>
          <a:p>
            <a:pPr lvl="0"/>
            <a:r>
              <a:rPr lang="en-US" dirty="0"/>
              <a:t>Internal neg dialogue</a:t>
            </a:r>
          </a:p>
          <a:p>
            <a:pPr lvl="0"/>
            <a:r>
              <a:rPr lang="en-US" dirty="0"/>
              <a:t>Intrapsychic / interpersonal process</a:t>
            </a:r>
          </a:p>
          <a:p>
            <a:pPr lvl="0"/>
            <a:r>
              <a:rPr lang="en-US" dirty="0"/>
              <a:t>Separate the past from the present </a:t>
            </a:r>
          </a:p>
          <a:p>
            <a:endParaRPr lang="en-US" dirty="0"/>
          </a:p>
        </p:txBody>
      </p:sp>
      <p:pic>
        <p:nvPicPr>
          <p:cNvPr id="41" name="Content Placeholder 40" descr="Skeleton">
            <a:extLst>
              <a:ext uri="{FF2B5EF4-FFF2-40B4-BE49-F238E27FC236}">
                <a16:creationId xmlns:a16="http://schemas.microsoft.com/office/drawing/2014/main" id="{EA6DDE5B-9D5E-5545-9BC0-4011898B61ED}"/>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8631452" y="2561913"/>
            <a:ext cx="2873159" cy="2873159"/>
          </a:xfrm>
          <a:prstGeom prst="rect">
            <a:avLst/>
          </a:prstGeom>
        </p:spPr>
      </p:pic>
      <p:sp>
        <p:nvSpPr>
          <p:cNvPr id="5" name="Footer Placeholder 4">
            <a:extLst>
              <a:ext uri="{FF2B5EF4-FFF2-40B4-BE49-F238E27FC236}">
                <a16:creationId xmlns:a16="http://schemas.microsoft.com/office/drawing/2014/main" id="{0E3E70A4-6911-D649-9916-C53F60F8B29E}"/>
              </a:ext>
            </a:extLst>
          </p:cNvPr>
          <p:cNvSpPr>
            <a:spLocks noGrp="1"/>
          </p:cNvSpPr>
          <p:nvPr>
            <p:ph type="ftr" sz="quarter" idx="11"/>
          </p:nvPr>
        </p:nvSpPr>
        <p:spPr>
          <a:xfrm>
            <a:off x="2589212" y="6135808"/>
            <a:ext cx="7619999"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Copyright Nicole Addis</a:t>
            </a:r>
          </a:p>
        </p:txBody>
      </p:sp>
      <p:sp>
        <p:nvSpPr>
          <p:cNvPr id="4" name="Date Placeholder 3">
            <a:extLst>
              <a:ext uri="{FF2B5EF4-FFF2-40B4-BE49-F238E27FC236}">
                <a16:creationId xmlns:a16="http://schemas.microsoft.com/office/drawing/2014/main" id="{5CA86D8C-8600-2645-8370-AE22D800155B}"/>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76237C86-A569-E142-A955-2CEF6B985555}" type="datetime1">
              <a:rPr lang="en-US" smtClean="0"/>
              <a:pPr defTabSz="914400">
                <a:spcAft>
                  <a:spcPts val="600"/>
                </a:spcAft>
              </a:pPr>
              <a:t>2/29/2020</a:t>
            </a:fld>
            <a:endParaRPr lang="en-US"/>
          </a:p>
        </p:txBody>
      </p:sp>
    </p:spTree>
    <p:extLst>
      <p:ext uri="{BB962C8B-B14F-4D97-AF65-F5344CB8AC3E}">
        <p14:creationId xmlns:p14="http://schemas.microsoft.com/office/powerpoint/2010/main" val="48642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3A82-BB1A-A945-A6FB-EFB55F49FC25}"/>
              </a:ext>
            </a:extLst>
          </p:cNvPr>
          <p:cNvSpPr>
            <a:spLocks noGrp="1"/>
          </p:cNvSpPr>
          <p:nvPr>
            <p:ph type="title"/>
          </p:nvPr>
        </p:nvSpPr>
        <p:spPr/>
        <p:txBody>
          <a:bodyPr>
            <a:normAutofit/>
          </a:bodyPr>
          <a:lstStyle/>
          <a:p>
            <a:r>
              <a:rPr lang="en-US" sz="4000" dirty="0"/>
              <a:t>Skills &amp; Techniques </a:t>
            </a:r>
          </a:p>
        </p:txBody>
      </p:sp>
      <p:sp>
        <p:nvSpPr>
          <p:cNvPr id="3" name="Content Placeholder 2">
            <a:extLst>
              <a:ext uri="{FF2B5EF4-FFF2-40B4-BE49-F238E27FC236}">
                <a16:creationId xmlns:a16="http://schemas.microsoft.com/office/drawing/2014/main" id="{42DA52C8-D10B-ED4E-82CB-D3E3DF4C3F80}"/>
              </a:ext>
            </a:extLst>
          </p:cNvPr>
          <p:cNvSpPr>
            <a:spLocks noGrp="1"/>
          </p:cNvSpPr>
          <p:nvPr>
            <p:ph sz="half" idx="1"/>
          </p:nvPr>
        </p:nvSpPr>
        <p:spPr/>
        <p:txBody>
          <a:bodyPr>
            <a:normAutofit lnSpcReduction="10000"/>
          </a:bodyPr>
          <a:lstStyle/>
          <a:p>
            <a:pPr lvl="0"/>
            <a:r>
              <a:rPr lang="en-GB" sz="2100" dirty="0"/>
              <a:t>Observation</a:t>
            </a:r>
          </a:p>
          <a:p>
            <a:pPr lvl="0"/>
            <a:r>
              <a:rPr lang="en-GB" sz="2100" dirty="0"/>
              <a:t>Intuition RB/RB </a:t>
            </a:r>
          </a:p>
          <a:p>
            <a:pPr lvl="0"/>
            <a:r>
              <a:rPr lang="en-GB" sz="2100" dirty="0"/>
              <a:t>Non verbal clues</a:t>
            </a:r>
          </a:p>
          <a:p>
            <a:pPr lvl="0"/>
            <a:r>
              <a:rPr lang="en-GB" sz="2100" dirty="0"/>
              <a:t>Countertransference  </a:t>
            </a:r>
          </a:p>
          <a:p>
            <a:pPr lvl="0"/>
            <a:r>
              <a:rPr lang="en-GB" sz="2100" dirty="0"/>
              <a:t>Name it to tame it </a:t>
            </a:r>
          </a:p>
          <a:p>
            <a:pPr lvl="0"/>
            <a:r>
              <a:rPr lang="en-US" sz="2100" dirty="0"/>
              <a:t>Enquiry </a:t>
            </a:r>
            <a:endParaRPr lang="en-GB" sz="2100" dirty="0"/>
          </a:p>
          <a:p>
            <a:pPr lvl="0"/>
            <a:r>
              <a:rPr lang="en-US" sz="2100" dirty="0"/>
              <a:t>Connections </a:t>
            </a:r>
          </a:p>
          <a:p>
            <a:pPr lvl="0"/>
            <a:r>
              <a:rPr lang="en-US" sz="2100" dirty="0"/>
              <a:t>Reflections</a:t>
            </a:r>
            <a:endParaRPr lang="en-GB" sz="2100" dirty="0"/>
          </a:p>
          <a:p>
            <a:pPr lvl="0"/>
            <a:r>
              <a:rPr lang="en-US" sz="2100" dirty="0"/>
              <a:t>Mirroring</a:t>
            </a:r>
            <a:endParaRPr lang="en-GB" sz="2100" dirty="0"/>
          </a:p>
          <a:p>
            <a:pPr marL="0" indent="0">
              <a:buNone/>
            </a:pPr>
            <a:endParaRPr lang="en-US" dirty="0"/>
          </a:p>
        </p:txBody>
      </p:sp>
      <p:sp>
        <p:nvSpPr>
          <p:cNvPr id="4" name="Content Placeholder 3">
            <a:extLst>
              <a:ext uri="{FF2B5EF4-FFF2-40B4-BE49-F238E27FC236}">
                <a16:creationId xmlns:a16="http://schemas.microsoft.com/office/drawing/2014/main" id="{20CD15D0-C1CB-A347-9ADB-C9DCEE024218}"/>
              </a:ext>
            </a:extLst>
          </p:cNvPr>
          <p:cNvSpPr>
            <a:spLocks noGrp="1"/>
          </p:cNvSpPr>
          <p:nvPr>
            <p:ph sz="half" idx="2"/>
          </p:nvPr>
        </p:nvSpPr>
        <p:spPr/>
        <p:txBody>
          <a:bodyPr>
            <a:normAutofit lnSpcReduction="10000"/>
          </a:bodyPr>
          <a:lstStyle/>
          <a:p>
            <a:pPr lvl="0"/>
            <a:r>
              <a:rPr lang="en-US" sz="1900" dirty="0"/>
              <a:t>Focused attention</a:t>
            </a:r>
          </a:p>
          <a:p>
            <a:pPr lvl="0"/>
            <a:r>
              <a:rPr lang="en-US" sz="1900" dirty="0"/>
              <a:t>Breath work </a:t>
            </a:r>
          </a:p>
          <a:p>
            <a:pPr lvl="0"/>
            <a:r>
              <a:rPr lang="en-US" sz="1900" dirty="0"/>
              <a:t>Racket Analysis </a:t>
            </a:r>
            <a:endParaRPr lang="en-GB" sz="1900" dirty="0"/>
          </a:p>
          <a:p>
            <a:pPr lvl="0"/>
            <a:r>
              <a:rPr lang="en-US" sz="1900" dirty="0"/>
              <a:t>Hovering</a:t>
            </a:r>
            <a:endParaRPr lang="en-GB" sz="1900" dirty="0"/>
          </a:p>
          <a:p>
            <a:pPr lvl="0"/>
            <a:r>
              <a:rPr lang="en-US" sz="1900" dirty="0"/>
              <a:t>Chair work </a:t>
            </a:r>
            <a:endParaRPr lang="en-GB" sz="1900" dirty="0"/>
          </a:p>
          <a:p>
            <a:pPr lvl="0"/>
            <a:r>
              <a:rPr lang="en-US" sz="1900" dirty="0"/>
              <a:t>Creative </a:t>
            </a:r>
            <a:endParaRPr lang="en-GB" sz="1900" dirty="0"/>
          </a:p>
          <a:p>
            <a:pPr lvl="1"/>
            <a:r>
              <a:rPr lang="en-US" sz="1900" dirty="0"/>
              <a:t>Journaling / drawing </a:t>
            </a:r>
            <a:endParaRPr lang="en-GB" sz="1900" dirty="0"/>
          </a:p>
          <a:p>
            <a:pPr lvl="1"/>
            <a:r>
              <a:rPr lang="en-US" sz="1900" dirty="0"/>
              <a:t>Imagery </a:t>
            </a:r>
            <a:endParaRPr lang="en-GB" sz="1900" dirty="0"/>
          </a:p>
        </p:txBody>
      </p:sp>
      <p:sp>
        <p:nvSpPr>
          <p:cNvPr id="5" name="Date Placeholder 4">
            <a:extLst>
              <a:ext uri="{FF2B5EF4-FFF2-40B4-BE49-F238E27FC236}">
                <a16:creationId xmlns:a16="http://schemas.microsoft.com/office/drawing/2014/main" id="{4803E1FA-0FDB-9E49-902B-1310003C72C8}"/>
              </a:ext>
            </a:extLst>
          </p:cNvPr>
          <p:cNvSpPr>
            <a:spLocks noGrp="1"/>
          </p:cNvSpPr>
          <p:nvPr>
            <p:ph type="dt" sz="half" idx="10"/>
          </p:nvPr>
        </p:nvSpPr>
        <p:spPr/>
        <p:txBody>
          <a:bodyPr/>
          <a:lstStyle/>
          <a:p>
            <a:fld id="{5C348F32-A494-BD47-B427-200D27D44316}" type="datetime1">
              <a:rPr lang="en-GB" smtClean="0"/>
              <a:t>29/02/2020</a:t>
            </a:fld>
            <a:endParaRPr lang="en-US" dirty="0"/>
          </a:p>
        </p:txBody>
      </p:sp>
      <p:sp>
        <p:nvSpPr>
          <p:cNvPr id="6" name="Footer Placeholder 5">
            <a:extLst>
              <a:ext uri="{FF2B5EF4-FFF2-40B4-BE49-F238E27FC236}">
                <a16:creationId xmlns:a16="http://schemas.microsoft.com/office/drawing/2014/main" id="{9332C06C-F5A8-F746-8EDC-D428127C878E}"/>
              </a:ext>
            </a:extLst>
          </p:cNvPr>
          <p:cNvSpPr>
            <a:spLocks noGrp="1"/>
          </p:cNvSpPr>
          <p:nvPr>
            <p:ph type="ftr" sz="quarter" idx="11"/>
          </p:nvPr>
        </p:nvSpPr>
        <p:spPr/>
        <p:txBody>
          <a:bodyPr/>
          <a:lstStyle/>
          <a:p>
            <a:r>
              <a:rPr lang="en-US"/>
              <a:t>Copyright Nicole Addis</a:t>
            </a:r>
            <a:endParaRPr lang="en-US" dirty="0"/>
          </a:p>
        </p:txBody>
      </p:sp>
      <p:sp>
        <p:nvSpPr>
          <p:cNvPr id="7" name="Slide Number Placeholder 6">
            <a:extLst>
              <a:ext uri="{FF2B5EF4-FFF2-40B4-BE49-F238E27FC236}">
                <a16:creationId xmlns:a16="http://schemas.microsoft.com/office/drawing/2014/main" id="{4AF776FC-1EE6-F446-BEF9-C4D35759DB83}"/>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904719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8"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9"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0"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1"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2"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3"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4"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5"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6"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7"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8"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9"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1" name="Group 30">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2"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3"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4"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5"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6"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7"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8"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9"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0"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1"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2"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3"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5" name="Rectangle 44">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63F386BF-CD36-EC48-865C-1D21F60F1448}"/>
              </a:ext>
            </a:extLst>
          </p:cNvPr>
          <p:cNvSpPr>
            <a:spLocks noGrp="1"/>
          </p:cNvSpPr>
          <p:nvPr>
            <p:ph type="title"/>
          </p:nvPr>
        </p:nvSpPr>
        <p:spPr>
          <a:xfrm>
            <a:off x="2592925" y="624110"/>
            <a:ext cx="8911687" cy="1280890"/>
          </a:xfrm>
        </p:spPr>
        <p:txBody>
          <a:bodyPr vert="horz" lIns="91440" tIns="45720" rIns="91440" bIns="45720" rtlCol="0" anchor="t">
            <a:noAutofit/>
          </a:bodyPr>
          <a:lstStyle/>
          <a:p>
            <a:r>
              <a:rPr lang="en-US" sz="4000" b="1" dirty="0">
                <a:solidFill>
                  <a:srgbClr val="0070C0"/>
                </a:solidFill>
              </a:rPr>
              <a:t>Game </a:t>
            </a:r>
            <a:br>
              <a:rPr lang="en-US" sz="4000" b="1" dirty="0">
                <a:solidFill>
                  <a:srgbClr val="0070C0"/>
                </a:solidFill>
              </a:rPr>
            </a:br>
            <a:r>
              <a:rPr lang="en-US" sz="4000" b="1" dirty="0">
                <a:solidFill>
                  <a:srgbClr val="0070C0"/>
                </a:solidFill>
              </a:rPr>
              <a:t>Analysis </a:t>
            </a:r>
          </a:p>
        </p:txBody>
      </p:sp>
      <p:sp>
        <p:nvSpPr>
          <p:cNvPr id="7" name="Slide Number Placeholder 6">
            <a:extLst>
              <a:ext uri="{FF2B5EF4-FFF2-40B4-BE49-F238E27FC236}">
                <a16:creationId xmlns:a16="http://schemas.microsoft.com/office/drawing/2014/main" id="{850ED2F4-40B8-344D-86F0-9A3CC7E67D0C}"/>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15</a:t>
            </a:fld>
            <a:endParaRPr lang="en-US" sz="1900"/>
          </a:p>
        </p:txBody>
      </p:sp>
      <p:sp>
        <p:nvSpPr>
          <p:cNvPr id="3" name="Content Placeholder 2">
            <a:extLst>
              <a:ext uri="{FF2B5EF4-FFF2-40B4-BE49-F238E27FC236}">
                <a16:creationId xmlns:a16="http://schemas.microsoft.com/office/drawing/2014/main" id="{7082179E-0ED1-4647-9D5D-08FADCF06D05}"/>
              </a:ext>
            </a:extLst>
          </p:cNvPr>
          <p:cNvSpPr>
            <a:spLocks noGrp="1"/>
          </p:cNvSpPr>
          <p:nvPr>
            <p:ph sz="half" idx="1"/>
          </p:nvPr>
        </p:nvSpPr>
        <p:spPr>
          <a:xfrm>
            <a:off x="2589212" y="2125362"/>
            <a:ext cx="5835121" cy="3785860"/>
          </a:xfrm>
        </p:spPr>
        <p:txBody>
          <a:bodyPr vert="horz" lIns="91440" tIns="45720" rIns="91440" bIns="45720" rtlCol="0">
            <a:normAutofit/>
          </a:bodyPr>
          <a:lstStyle/>
          <a:p>
            <a:pPr lvl="0"/>
            <a:r>
              <a:rPr lang="en-US" dirty="0"/>
              <a:t>Patterns of behaviour</a:t>
            </a:r>
          </a:p>
          <a:p>
            <a:pPr lvl="0"/>
            <a:r>
              <a:rPr lang="en-US" dirty="0"/>
              <a:t>Familiarity</a:t>
            </a:r>
          </a:p>
          <a:p>
            <a:pPr lvl="0"/>
            <a:r>
              <a:rPr lang="en-US" dirty="0"/>
              <a:t>Old defensive coping strategies</a:t>
            </a:r>
          </a:p>
          <a:p>
            <a:r>
              <a:rPr lang="en-US" dirty="0"/>
              <a:t>Name the game</a:t>
            </a:r>
          </a:p>
          <a:p>
            <a:r>
              <a:rPr lang="en-US" dirty="0"/>
              <a:t>Past purpose</a:t>
            </a:r>
          </a:p>
          <a:p>
            <a:r>
              <a:rPr lang="en-US" dirty="0"/>
              <a:t>Limitations here and now </a:t>
            </a:r>
          </a:p>
        </p:txBody>
      </p:sp>
      <p:pic>
        <p:nvPicPr>
          <p:cNvPr id="12" name="Content Placeholder 11" descr="Play">
            <a:extLst>
              <a:ext uri="{FF2B5EF4-FFF2-40B4-BE49-F238E27FC236}">
                <a16:creationId xmlns:a16="http://schemas.microsoft.com/office/drawing/2014/main" id="{2B66CC70-A2C4-DB40-939A-BAFD062A59FB}"/>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rot="5400000">
            <a:off x="8631451" y="2561913"/>
            <a:ext cx="2873159" cy="2873159"/>
          </a:xfrm>
          <a:prstGeom prst="rect">
            <a:avLst/>
          </a:prstGeom>
        </p:spPr>
      </p:pic>
      <p:sp>
        <p:nvSpPr>
          <p:cNvPr id="6" name="Footer Placeholder 5">
            <a:extLst>
              <a:ext uri="{FF2B5EF4-FFF2-40B4-BE49-F238E27FC236}">
                <a16:creationId xmlns:a16="http://schemas.microsoft.com/office/drawing/2014/main" id="{34244BAC-0968-2D46-A665-29E5DA4C7670}"/>
              </a:ext>
            </a:extLst>
          </p:cNvPr>
          <p:cNvSpPr>
            <a:spLocks noGrp="1"/>
          </p:cNvSpPr>
          <p:nvPr>
            <p:ph type="ftr" sz="quarter" idx="11"/>
          </p:nvPr>
        </p:nvSpPr>
        <p:spPr>
          <a:xfrm>
            <a:off x="2589212" y="6135808"/>
            <a:ext cx="7619999"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Copyright Nicole Addis</a:t>
            </a:r>
          </a:p>
        </p:txBody>
      </p:sp>
      <p:sp>
        <p:nvSpPr>
          <p:cNvPr id="5" name="Date Placeholder 4">
            <a:extLst>
              <a:ext uri="{FF2B5EF4-FFF2-40B4-BE49-F238E27FC236}">
                <a16:creationId xmlns:a16="http://schemas.microsoft.com/office/drawing/2014/main" id="{F90CCC88-3047-AD44-9CFA-B74D234A1B39}"/>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5C348F32-A494-BD47-B427-200D27D44316}" type="datetime1">
              <a:rPr lang="en-US" smtClean="0"/>
              <a:pPr defTabSz="914400">
                <a:spcAft>
                  <a:spcPts val="600"/>
                </a:spcAft>
              </a:pPr>
              <a:t>2/29/2020</a:t>
            </a:fld>
            <a:endParaRPr lang="en-US"/>
          </a:p>
        </p:txBody>
      </p:sp>
    </p:spTree>
    <p:extLst>
      <p:ext uri="{BB962C8B-B14F-4D97-AF65-F5344CB8AC3E}">
        <p14:creationId xmlns:p14="http://schemas.microsoft.com/office/powerpoint/2010/main" val="202574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0125B34F-3469-434D-B253-5AB43C1A91F3}"/>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dirty="0"/>
              <a:t>Skills &amp; Techniques </a:t>
            </a:r>
          </a:p>
        </p:txBody>
      </p:sp>
      <p:sp>
        <p:nvSpPr>
          <p:cNvPr id="7" name="Slide Number Placeholder 6">
            <a:extLst>
              <a:ext uri="{FF2B5EF4-FFF2-40B4-BE49-F238E27FC236}">
                <a16:creationId xmlns:a16="http://schemas.microsoft.com/office/drawing/2014/main" id="{2765ECC3-F6D7-4445-8593-DAA2279774A7}"/>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16</a:t>
            </a:fld>
            <a:endParaRPr lang="en-US" sz="1900"/>
          </a:p>
        </p:txBody>
      </p:sp>
      <p:sp>
        <p:nvSpPr>
          <p:cNvPr id="3" name="Content Placeholder 2">
            <a:extLst>
              <a:ext uri="{FF2B5EF4-FFF2-40B4-BE49-F238E27FC236}">
                <a16:creationId xmlns:a16="http://schemas.microsoft.com/office/drawing/2014/main" id="{1760E51F-83F0-1343-9424-08267FBB903A}"/>
              </a:ext>
            </a:extLst>
          </p:cNvPr>
          <p:cNvSpPr>
            <a:spLocks noGrp="1"/>
          </p:cNvSpPr>
          <p:nvPr>
            <p:ph sz="half" idx="1"/>
          </p:nvPr>
        </p:nvSpPr>
        <p:spPr>
          <a:xfrm>
            <a:off x="1683956" y="2133600"/>
            <a:ext cx="4140772" cy="3777622"/>
          </a:xfrm>
        </p:spPr>
        <p:txBody>
          <a:bodyPr vert="horz" lIns="91440" tIns="45720" rIns="91440" bIns="45720" rtlCol="0">
            <a:normAutofit/>
          </a:bodyPr>
          <a:lstStyle/>
          <a:p>
            <a:pPr lvl="0">
              <a:lnSpc>
                <a:spcPct val="90000"/>
              </a:lnSpc>
            </a:pPr>
            <a:r>
              <a:rPr lang="en-US" dirty="0">
                <a:solidFill>
                  <a:srgbClr val="000000"/>
                </a:solidFill>
              </a:rPr>
              <a:t>Robust </a:t>
            </a:r>
            <a:endParaRPr lang="en-US" sz="1400" dirty="0">
              <a:solidFill>
                <a:srgbClr val="000000"/>
              </a:solidFill>
            </a:endParaRPr>
          </a:p>
          <a:p>
            <a:pPr lvl="0">
              <a:lnSpc>
                <a:spcPct val="90000"/>
              </a:lnSpc>
            </a:pPr>
            <a:r>
              <a:rPr lang="en-US" dirty="0">
                <a:solidFill>
                  <a:srgbClr val="000000"/>
                </a:solidFill>
              </a:rPr>
              <a:t>Play game</a:t>
            </a:r>
          </a:p>
          <a:p>
            <a:pPr lvl="0">
              <a:lnSpc>
                <a:spcPct val="90000"/>
              </a:lnSpc>
            </a:pPr>
            <a:r>
              <a:rPr lang="en-US" dirty="0">
                <a:solidFill>
                  <a:srgbClr val="000000"/>
                </a:solidFill>
              </a:rPr>
              <a:t>Non defensive </a:t>
            </a:r>
          </a:p>
          <a:p>
            <a:pPr lvl="0">
              <a:lnSpc>
                <a:spcPct val="90000"/>
              </a:lnSpc>
            </a:pPr>
            <a:r>
              <a:rPr lang="en-US" dirty="0">
                <a:solidFill>
                  <a:srgbClr val="000000"/>
                </a:solidFill>
              </a:rPr>
              <a:t>Self aware</a:t>
            </a:r>
          </a:p>
          <a:p>
            <a:pPr lvl="1">
              <a:lnSpc>
                <a:spcPct val="90000"/>
              </a:lnSpc>
            </a:pPr>
            <a:r>
              <a:rPr lang="en-US" sz="1800" dirty="0">
                <a:solidFill>
                  <a:srgbClr val="000000"/>
                </a:solidFill>
              </a:rPr>
              <a:t>Own your own shit!</a:t>
            </a:r>
          </a:p>
          <a:p>
            <a:pPr lvl="1">
              <a:lnSpc>
                <a:spcPct val="90000"/>
              </a:lnSpc>
            </a:pPr>
            <a:r>
              <a:rPr lang="en-US" sz="1800" dirty="0">
                <a:solidFill>
                  <a:srgbClr val="000000"/>
                </a:solidFill>
              </a:rPr>
              <a:t>Know your games !</a:t>
            </a:r>
          </a:p>
          <a:p>
            <a:pPr>
              <a:lnSpc>
                <a:spcPct val="90000"/>
              </a:lnSpc>
            </a:pPr>
            <a:r>
              <a:rPr lang="en-US" dirty="0">
                <a:solidFill>
                  <a:srgbClr val="000000"/>
                </a:solidFill>
              </a:rPr>
              <a:t> Self disclosure </a:t>
            </a:r>
          </a:p>
          <a:p>
            <a:pPr lvl="1">
              <a:lnSpc>
                <a:spcPct val="90000"/>
              </a:lnSpc>
            </a:pPr>
            <a:r>
              <a:rPr lang="en-US" sz="1800" dirty="0">
                <a:solidFill>
                  <a:srgbClr val="000000"/>
                </a:solidFill>
              </a:rPr>
              <a:t>Shame </a:t>
            </a:r>
          </a:p>
          <a:p>
            <a:pPr>
              <a:lnSpc>
                <a:spcPct val="90000"/>
              </a:lnSpc>
            </a:pPr>
            <a:endParaRPr lang="en-US" sz="1500" dirty="0">
              <a:solidFill>
                <a:srgbClr val="000000"/>
              </a:solidFill>
            </a:endParaRPr>
          </a:p>
        </p:txBody>
      </p:sp>
      <p:sp>
        <p:nvSpPr>
          <p:cNvPr id="6" name="Footer Placeholder 5">
            <a:extLst>
              <a:ext uri="{FF2B5EF4-FFF2-40B4-BE49-F238E27FC236}">
                <a16:creationId xmlns:a16="http://schemas.microsoft.com/office/drawing/2014/main" id="{6031F5B8-8C76-9546-B2C5-522E7D545BFA}"/>
              </a:ext>
            </a:extLst>
          </p:cNvPr>
          <p:cNvSpPr>
            <a:spLocks noGrp="1"/>
          </p:cNvSpPr>
          <p:nvPr>
            <p:ph type="ftr" sz="quarter" idx="11"/>
          </p:nvPr>
        </p:nvSpPr>
        <p:spPr>
          <a:xfrm>
            <a:off x="2589212" y="6135808"/>
            <a:ext cx="7619999" cy="365125"/>
          </a:xfrm>
        </p:spPr>
        <p:txBody>
          <a:bodyPr vert="horz" lIns="91440" tIns="45720" rIns="91440" bIns="45720" rtlCol="0" anchor="ctr">
            <a:normAutofit/>
          </a:bodyPr>
          <a:lstStyle/>
          <a:p>
            <a:pPr defTabSz="914400">
              <a:spcAft>
                <a:spcPts val="600"/>
              </a:spcAft>
            </a:pPr>
            <a:r>
              <a:rPr lang="en-US" kern="1200" dirty="0">
                <a:solidFill>
                  <a:schemeClr val="tx1">
                    <a:tint val="75000"/>
                  </a:schemeClr>
                </a:solidFill>
                <a:latin typeface="+mn-lt"/>
                <a:ea typeface="+mn-ea"/>
                <a:cs typeface="+mn-cs"/>
              </a:rPr>
              <a:t>Copyright Nicole Addis</a:t>
            </a:r>
          </a:p>
        </p:txBody>
      </p:sp>
      <p:sp>
        <p:nvSpPr>
          <p:cNvPr id="5" name="Date Placeholder 4">
            <a:extLst>
              <a:ext uri="{FF2B5EF4-FFF2-40B4-BE49-F238E27FC236}">
                <a16:creationId xmlns:a16="http://schemas.microsoft.com/office/drawing/2014/main" id="{B15E1EF2-F583-DD4B-81E8-6FE70C980E3E}"/>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5C348F32-A494-BD47-B427-200D27D44316}" type="datetime1">
              <a:rPr lang="en-US" smtClean="0"/>
              <a:pPr defTabSz="914400">
                <a:spcAft>
                  <a:spcPts val="600"/>
                </a:spcAft>
              </a:pPr>
              <a:t>2/29/2020</a:t>
            </a:fld>
            <a:endParaRPr lang="en-US"/>
          </a:p>
        </p:txBody>
      </p:sp>
      <p:sp>
        <p:nvSpPr>
          <p:cNvPr id="9" name="Content Placeholder 8">
            <a:extLst>
              <a:ext uri="{FF2B5EF4-FFF2-40B4-BE49-F238E27FC236}">
                <a16:creationId xmlns:a16="http://schemas.microsoft.com/office/drawing/2014/main" id="{F55FC991-F89B-A848-88C9-C099A5E479CE}"/>
              </a:ext>
            </a:extLst>
          </p:cNvPr>
          <p:cNvSpPr>
            <a:spLocks noGrp="1"/>
          </p:cNvSpPr>
          <p:nvPr>
            <p:ph sz="half" idx="2"/>
          </p:nvPr>
        </p:nvSpPr>
        <p:spPr/>
        <p:txBody>
          <a:bodyPr>
            <a:normAutofit/>
          </a:bodyPr>
          <a:lstStyle/>
          <a:p>
            <a:r>
              <a:rPr lang="en-US" dirty="0"/>
              <a:t>Psycho-education</a:t>
            </a:r>
          </a:p>
          <a:p>
            <a:pPr lvl="1"/>
            <a:r>
              <a:rPr lang="en-US" dirty="0"/>
              <a:t>RPV</a:t>
            </a:r>
          </a:p>
          <a:p>
            <a:r>
              <a:rPr lang="en-US" dirty="0"/>
              <a:t>Challenge </a:t>
            </a:r>
          </a:p>
          <a:p>
            <a:r>
              <a:rPr lang="en-US" dirty="0" err="1"/>
              <a:t>Humour</a:t>
            </a:r>
            <a:r>
              <a:rPr lang="en-US" dirty="0"/>
              <a:t>  </a:t>
            </a:r>
          </a:p>
          <a:p>
            <a:r>
              <a:rPr lang="en-US" dirty="0"/>
              <a:t>Respond to ulterior transactions </a:t>
            </a:r>
          </a:p>
          <a:p>
            <a:r>
              <a:rPr lang="en-US" dirty="0"/>
              <a:t>Stroke economy </a:t>
            </a:r>
          </a:p>
          <a:p>
            <a:r>
              <a:rPr lang="en-US" dirty="0"/>
              <a:t>Discount matrix </a:t>
            </a:r>
          </a:p>
          <a:p>
            <a:r>
              <a:rPr lang="en-US" dirty="0"/>
              <a:t>Disconnect </a:t>
            </a:r>
            <a:r>
              <a:rPr lang="en-US" i="1" dirty="0" err="1"/>
              <a:t>Rubberband</a:t>
            </a:r>
            <a:endParaRPr lang="en-US" i="1" dirty="0"/>
          </a:p>
          <a:p>
            <a:pPr lvl="1"/>
            <a:r>
              <a:rPr lang="en-US" i="1" dirty="0"/>
              <a:t>C ego loss / survival </a:t>
            </a:r>
            <a:endParaRPr lang="en-US" dirty="0"/>
          </a:p>
        </p:txBody>
      </p:sp>
    </p:spTree>
    <p:extLst>
      <p:ext uri="{BB962C8B-B14F-4D97-AF65-F5344CB8AC3E}">
        <p14:creationId xmlns:p14="http://schemas.microsoft.com/office/powerpoint/2010/main" val="2777994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9" name="Group 28">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0"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3" name="Rectangle 42">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6AB8FAF9-566B-A54E-9209-B8D73552ED4B}"/>
              </a:ext>
            </a:extLst>
          </p:cNvPr>
          <p:cNvSpPr>
            <a:spLocks noGrp="1"/>
          </p:cNvSpPr>
          <p:nvPr>
            <p:ph type="title"/>
          </p:nvPr>
        </p:nvSpPr>
        <p:spPr>
          <a:xfrm>
            <a:off x="2592925" y="624110"/>
            <a:ext cx="8911687" cy="1280890"/>
          </a:xfrm>
        </p:spPr>
        <p:txBody>
          <a:bodyPr vert="horz" lIns="91440" tIns="45720" rIns="91440" bIns="45720" rtlCol="0" anchor="t">
            <a:normAutofit/>
          </a:bodyPr>
          <a:lstStyle/>
          <a:p>
            <a:r>
              <a:rPr lang="en-US" sz="4000" b="1" dirty="0">
                <a:solidFill>
                  <a:srgbClr val="0070C0"/>
                </a:solidFill>
              </a:rPr>
              <a:t>Generate</a:t>
            </a:r>
            <a:r>
              <a:rPr lang="en-US" sz="4000" dirty="0">
                <a:solidFill>
                  <a:srgbClr val="0070C0"/>
                </a:solidFill>
              </a:rPr>
              <a:t> </a:t>
            </a:r>
          </a:p>
        </p:txBody>
      </p:sp>
      <p:sp>
        <p:nvSpPr>
          <p:cNvPr id="6" name="Slide Number Placeholder 5">
            <a:extLst>
              <a:ext uri="{FF2B5EF4-FFF2-40B4-BE49-F238E27FC236}">
                <a16:creationId xmlns:a16="http://schemas.microsoft.com/office/drawing/2014/main" id="{D576AD9D-7FA0-DD40-97D6-0D4CFC5B4C4F}"/>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17</a:t>
            </a:fld>
            <a:endParaRPr lang="en-US" sz="1900"/>
          </a:p>
        </p:txBody>
      </p:sp>
      <p:sp>
        <p:nvSpPr>
          <p:cNvPr id="3" name="Content Placeholder 2">
            <a:extLst>
              <a:ext uri="{FF2B5EF4-FFF2-40B4-BE49-F238E27FC236}">
                <a16:creationId xmlns:a16="http://schemas.microsoft.com/office/drawing/2014/main" id="{AFDF8168-F467-0E4B-89A0-0C6CB084391A}"/>
              </a:ext>
            </a:extLst>
          </p:cNvPr>
          <p:cNvSpPr>
            <a:spLocks noGrp="1"/>
          </p:cNvSpPr>
          <p:nvPr>
            <p:ph sz="half" idx="1"/>
          </p:nvPr>
        </p:nvSpPr>
        <p:spPr>
          <a:xfrm>
            <a:off x="2589212" y="2125362"/>
            <a:ext cx="5835121" cy="3785860"/>
          </a:xfrm>
        </p:spPr>
        <p:txBody>
          <a:bodyPr vert="horz" lIns="91440" tIns="45720" rIns="91440" bIns="45720" rtlCol="0">
            <a:normAutofit/>
          </a:bodyPr>
          <a:lstStyle/>
          <a:p>
            <a:pPr lvl="0"/>
            <a:r>
              <a:rPr lang="en-US" dirty="0"/>
              <a:t>Adult</a:t>
            </a:r>
          </a:p>
          <a:p>
            <a:pPr lvl="0"/>
            <a:r>
              <a:rPr lang="en-US" i="1" dirty="0"/>
              <a:t>‘Wake up thinking brain’ </a:t>
            </a:r>
            <a:r>
              <a:rPr lang="en-US" sz="1200" i="1" dirty="0"/>
              <a:t>– Janina Fisher</a:t>
            </a:r>
          </a:p>
          <a:p>
            <a:pPr lvl="0"/>
            <a:r>
              <a:rPr lang="en-US" dirty="0"/>
              <a:t>Professional self </a:t>
            </a:r>
          </a:p>
          <a:p>
            <a:pPr lvl="0"/>
            <a:r>
              <a:rPr lang="en-US" dirty="0"/>
              <a:t>Facts </a:t>
            </a:r>
          </a:p>
          <a:p>
            <a:pPr lvl="0"/>
            <a:r>
              <a:rPr lang="en-US" dirty="0"/>
              <a:t>New thought</a:t>
            </a:r>
          </a:p>
          <a:p>
            <a:pPr lvl="0"/>
            <a:r>
              <a:rPr lang="en-US" dirty="0"/>
              <a:t>New feeling</a:t>
            </a:r>
          </a:p>
          <a:p>
            <a:pPr lvl="0"/>
            <a:r>
              <a:rPr lang="en-US" dirty="0"/>
              <a:t>New behaviour </a:t>
            </a:r>
          </a:p>
          <a:p>
            <a:pPr lvl="0"/>
            <a:r>
              <a:rPr lang="en-US" dirty="0"/>
              <a:t>Past from present </a:t>
            </a:r>
          </a:p>
        </p:txBody>
      </p:sp>
      <p:pic>
        <p:nvPicPr>
          <p:cNvPr id="10" name="Content Placeholder 9" descr="Thought bubble">
            <a:extLst>
              <a:ext uri="{FF2B5EF4-FFF2-40B4-BE49-F238E27FC236}">
                <a16:creationId xmlns:a16="http://schemas.microsoft.com/office/drawing/2014/main" id="{772637AB-3064-714B-883A-FA0A98D0FADB}"/>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8631452" y="2561913"/>
            <a:ext cx="2873159" cy="2873159"/>
          </a:xfrm>
          <a:prstGeom prst="rect">
            <a:avLst/>
          </a:prstGeom>
        </p:spPr>
      </p:pic>
      <p:sp>
        <p:nvSpPr>
          <p:cNvPr id="5" name="Footer Placeholder 4">
            <a:extLst>
              <a:ext uri="{FF2B5EF4-FFF2-40B4-BE49-F238E27FC236}">
                <a16:creationId xmlns:a16="http://schemas.microsoft.com/office/drawing/2014/main" id="{7F2DF3A9-2F66-8A46-A0D5-6034C25A46AB}"/>
              </a:ext>
            </a:extLst>
          </p:cNvPr>
          <p:cNvSpPr>
            <a:spLocks noGrp="1"/>
          </p:cNvSpPr>
          <p:nvPr>
            <p:ph type="ftr" sz="quarter" idx="11"/>
          </p:nvPr>
        </p:nvSpPr>
        <p:spPr>
          <a:xfrm>
            <a:off x="2589212" y="6135808"/>
            <a:ext cx="7619999"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Copyright Nicole Addis</a:t>
            </a:r>
          </a:p>
        </p:txBody>
      </p:sp>
      <p:sp>
        <p:nvSpPr>
          <p:cNvPr id="4" name="Date Placeholder 3">
            <a:extLst>
              <a:ext uri="{FF2B5EF4-FFF2-40B4-BE49-F238E27FC236}">
                <a16:creationId xmlns:a16="http://schemas.microsoft.com/office/drawing/2014/main" id="{0EB35C02-B8DE-484A-AC5C-1DE9B83D242A}"/>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F0DDDA18-175B-E34F-80CF-E24AEC5D7178}" type="datetime1">
              <a:rPr lang="en-US" smtClean="0"/>
              <a:pPr defTabSz="914400">
                <a:spcAft>
                  <a:spcPts val="600"/>
                </a:spcAft>
              </a:pPr>
              <a:t>2/29/2020</a:t>
            </a:fld>
            <a:endParaRPr lang="en-US"/>
          </a:p>
        </p:txBody>
      </p:sp>
    </p:spTree>
    <p:extLst>
      <p:ext uri="{BB962C8B-B14F-4D97-AF65-F5344CB8AC3E}">
        <p14:creationId xmlns:p14="http://schemas.microsoft.com/office/powerpoint/2010/main" val="242227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C8CE-C9F2-294E-B2FF-250BD1D2C3F2}"/>
              </a:ext>
            </a:extLst>
          </p:cNvPr>
          <p:cNvSpPr>
            <a:spLocks noGrp="1"/>
          </p:cNvSpPr>
          <p:nvPr>
            <p:ph type="title"/>
          </p:nvPr>
        </p:nvSpPr>
        <p:spPr/>
        <p:txBody>
          <a:bodyPr>
            <a:normAutofit/>
          </a:bodyPr>
          <a:lstStyle/>
          <a:p>
            <a:r>
              <a:rPr lang="en-US" sz="4000" dirty="0"/>
              <a:t>Skills &amp; Techniques </a:t>
            </a:r>
          </a:p>
        </p:txBody>
      </p:sp>
      <p:sp>
        <p:nvSpPr>
          <p:cNvPr id="3" name="Content Placeholder 2">
            <a:extLst>
              <a:ext uri="{FF2B5EF4-FFF2-40B4-BE49-F238E27FC236}">
                <a16:creationId xmlns:a16="http://schemas.microsoft.com/office/drawing/2014/main" id="{F1D53D77-0945-9D4D-B476-825E9D015BC7}"/>
              </a:ext>
            </a:extLst>
          </p:cNvPr>
          <p:cNvSpPr>
            <a:spLocks noGrp="1"/>
          </p:cNvSpPr>
          <p:nvPr>
            <p:ph sz="half" idx="1"/>
          </p:nvPr>
        </p:nvSpPr>
        <p:spPr/>
        <p:txBody>
          <a:bodyPr>
            <a:normAutofit/>
          </a:bodyPr>
          <a:lstStyle/>
          <a:p>
            <a:pPr lvl="0"/>
            <a:r>
              <a:rPr lang="en-US" dirty="0"/>
              <a:t>Receptive</a:t>
            </a:r>
            <a:endParaRPr lang="en-GB" dirty="0"/>
          </a:p>
          <a:p>
            <a:pPr lvl="0"/>
            <a:r>
              <a:rPr lang="en-US" dirty="0"/>
              <a:t>Encouraging</a:t>
            </a:r>
            <a:endParaRPr lang="en-GB" dirty="0"/>
          </a:p>
          <a:p>
            <a:pPr lvl="0"/>
            <a:r>
              <a:rPr lang="en-US" dirty="0"/>
              <a:t>Loving</a:t>
            </a:r>
            <a:endParaRPr lang="en-GB" dirty="0"/>
          </a:p>
          <a:p>
            <a:pPr lvl="0"/>
            <a:r>
              <a:rPr lang="en-US" dirty="0"/>
              <a:t>Manage own expectations </a:t>
            </a:r>
            <a:endParaRPr lang="en-GB" dirty="0"/>
          </a:p>
          <a:p>
            <a:pPr lvl="0"/>
            <a:r>
              <a:rPr lang="en-US" dirty="0"/>
              <a:t>3 P’s – </a:t>
            </a:r>
            <a:r>
              <a:rPr lang="en-US" sz="1400" dirty="0"/>
              <a:t>Crossman </a:t>
            </a:r>
          </a:p>
          <a:p>
            <a:pPr lvl="1"/>
            <a:r>
              <a:rPr lang="en-US" dirty="0"/>
              <a:t>Potency</a:t>
            </a:r>
          </a:p>
          <a:p>
            <a:pPr lvl="1"/>
            <a:r>
              <a:rPr lang="en-US" dirty="0"/>
              <a:t>Protection</a:t>
            </a:r>
          </a:p>
          <a:p>
            <a:pPr lvl="1"/>
            <a:r>
              <a:rPr lang="en-US" dirty="0"/>
              <a:t>Permission </a:t>
            </a:r>
          </a:p>
        </p:txBody>
      </p:sp>
      <p:sp>
        <p:nvSpPr>
          <p:cNvPr id="4" name="Content Placeholder 3">
            <a:extLst>
              <a:ext uri="{FF2B5EF4-FFF2-40B4-BE49-F238E27FC236}">
                <a16:creationId xmlns:a16="http://schemas.microsoft.com/office/drawing/2014/main" id="{95A55C85-6179-6D46-96A3-49BB46D87600}"/>
              </a:ext>
            </a:extLst>
          </p:cNvPr>
          <p:cNvSpPr>
            <a:spLocks noGrp="1"/>
          </p:cNvSpPr>
          <p:nvPr>
            <p:ph sz="half" idx="2"/>
          </p:nvPr>
        </p:nvSpPr>
        <p:spPr/>
        <p:txBody>
          <a:bodyPr>
            <a:normAutofit/>
          </a:bodyPr>
          <a:lstStyle/>
          <a:p>
            <a:r>
              <a:rPr lang="en-US" dirty="0"/>
              <a:t>Role play</a:t>
            </a:r>
          </a:p>
          <a:p>
            <a:r>
              <a:rPr lang="en-US" dirty="0"/>
              <a:t>Psycho drama </a:t>
            </a:r>
          </a:p>
          <a:p>
            <a:r>
              <a:rPr lang="en-US" dirty="0"/>
              <a:t>External working Adult </a:t>
            </a:r>
          </a:p>
          <a:p>
            <a:r>
              <a:rPr lang="en-US" dirty="0"/>
              <a:t>Mini contracts </a:t>
            </a:r>
          </a:p>
          <a:p>
            <a:r>
              <a:rPr lang="en-US" dirty="0"/>
              <a:t>Others in therapy </a:t>
            </a:r>
          </a:p>
          <a:p>
            <a:r>
              <a:rPr lang="en-US" dirty="0"/>
              <a:t>Time </a:t>
            </a:r>
          </a:p>
          <a:p>
            <a:r>
              <a:rPr lang="en-US" dirty="0"/>
              <a:t>Pace</a:t>
            </a:r>
          </a:p>
          <a:p>
            <a:r>
              <a:rPr lang="en-US" dirty="0"/>
              <a:t>Rehab</a:t>
            </a:r>
          </a:p>
        </p:txBody>
      </p:sp>
      <p:sp>
        <p:nvSpPr>
          <p:cNvPr id="5" name="Date Placeholder 4">
            <a:extLst>
              <a:ext uri="{FF2B5EF4-FFF2-40B4-BE49-F238E27FC236}">
                <a16:creationId xmlns:a16="http://schemas.microsoft.com/office/drawing/2014/main" id="{F9A3F787-F125-FA48-BA36-648CA7E96AD3}"/>
              </a:ext>
            </a:extLst>
          </p:cNvPr>
          <p:cNvSpPr>
            <a:spLocks noGrp="1"/>
          </p:cNvSpPr>
          <p:nvPr>
            <p:ph type="dt" sz="half" idx="10"/>
          </p:nvPr>
        </p:nvSpPr>
        <p:spPr/>
        <p:txBody>
          <a:bodyPr/>
          <a:lstStyle/>
          <a:p>
            <a:fld id="{5C348F32-A494-BD47-B427-200D27D44316}" type="datetime1">
              <a:rPr lang="en-GB" smtClean="0"/>
              <a:t>29/02/2020</a:t>
            </a:fld>
            <a:endParaRPr lang="en-US" dirty="0"/>
          </a:p>
        </p:txBody>
      </p:sp>
      <p:sp>
        <p:nvSpPr>
          <p:cNvPr id="6" name="Footer Placeholder 5">
            <a:extLst>
              <a:ext uri="{FF2B5EF4-FFF2-40B4-BE49-F238E27FC236}">
                <a16:creationId xmlns:a16="http://schemas.microsoft.com/office/drawing/2014/main" id="{0FC03CEB-39DA-4B46-A3D2-77BB38FFB0A7}"/>
              </a:ext>
            </a:extLst>
          </p:cNvPr>
          <p:cNvSpPr>
            <a:spLocks noGrp="1"/>
          </p:cNvSpPr>
          <p:nvPr>
            <p:ph type="ftr" sz="quarter" idx="11"/>
          </p:nvPr>
        </p:nvSpPr>
        <p:spPr/>
        <p:txBody>
          <a:bodyPr/>
          <a:lstStyle/>
          <a:p>
            <a:r>
              <a:rPr lang="en-US"/>
              <a:t>Copyright Nicole Addis</a:t>
            </a:r>
            <a:endParaRPr lang="en-US" dirty="0"/>
          </a:p>
        </p:txBody>
      </p:sp>
      <p:sp>
        <p:nvSpPr>
          <p:cNvPr id="7" name="Slide Number Placeholder 6">
            <a:extLst>
              <a:ext uri="{FF2B5EF4-FFF2-40B4-BE49-F238E27FC236}">
                <a16:creationId xmlns:a16="http://schemas.microsoft.com/office/drawing/2014/main" id="{494EBF4B-6A8C-3F41-B12C-51C43B1A18D8}"/>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07650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E99A-3C79-524C-8765-6000C4B37671}"/>
              </a:ext>
            </a:extLst>
          </p:cNvPr>
          <p:cNvSpPr>
            <a:spLocks noGrp="1"/>
          </p:cNvSpPr>
          <p:nvPr>
            <p:ph type="title"/>
          </p:nvPr>
        </p:nvSpPr>
        <p:spPr/>
        <p:txBody>
          <a:bodyPr>
            <a:normAutofit/>
          </a:bodyPr>
          <a:lstStyle/>
          <a:p>
            <a:r>
              <a:rPr lang="en-US" sz="4000" b="1" dirty="0">
                <a:solidFill>
                  <a:srgbClr val="0070C0"/>
                </a:solidFill>
              </a:rPr>
              <a:t>END</a:t>
            </a:r>
            <a:endParaRPr lang="en-US" sz="4000" b="1" dirty="0">
              <a:solidFill>
                <a:schemeClr val="accent2"/>
              </a:solidFill>
            </a:endParaRPr>
          </a:p>
        </p:txBody>
      </p:sp>
      <p:sp>
        <p:nvSpPr>
          <p:cNvPr id="3" name="Content Placeholder 2">
            <a:extLst>
              <a:ext uri="{FF2B5EF4-FFF2-40B4-BE49-F238E27FC236}">
                <a16:creationId xmlns:a16="http://schemas.microsoft.com/office/drawing/2014/main" id="{16C80088-E29F-7F4E-B5F6-D511BE3E8D36}"/>
              </a:ext>
            </a:extLst>
          </p:cNvPr>
          <p:cNvSpPr>
            <a:spLocks noGrp="1"/>
          </p:cNvSpPr>
          <p:nvPr>
            <p:ph sz="half" idx="1"/>
          </p:nvPr>
        </p:nvSpPr>
        <p:spPr/>
        <p:txBody>
          <a:bodyPr>
            <a:normAutofit/>
          </a:bodyPr>
          <a:lstStyle/>
          <a:p>
            <a:pPr lvl="0"/>
            <a:r>
              <a:rPr lang="en-GB" dirty="0"/>
              <a:t>Bringing it all together </a:t>
            </a:r>
            <a:endParaRPr lang="en-GB" sz="2000" dirty="0"/>
          </a:p>
          <a:p>
            <a:pPr lvl="0"/>
            <a:r>
              <a:rPr lang="en-GB" dirty="0"/>
              <a:t>New thought</a:t>
            </a:r>
            <a:endParaRPr lang="en-GB" sz="2000" dirty="0"/>
          </a:p>
          <a:p>
            <a:pPr lvl="0"/>
            <a:r>
              <a:rPr lang="en-GB" dirty="0"/>
              <a:t>New feeling</a:t>
            </a:r>
            <a:endParaRPr lang="en-GB" sz="2000" dirty="0"/>
          </a:p>
          <a:p>
            <a:pPr lvl="0"/>
            <a:r>
              <a:rPr lang="en-GB" dirty="0"/>
              <a:t>New behaviour </a:t>
            </a:r>
            <a:endParaRPr lang="en-GB" sz="2000" dirty="0"/>
          </a:p>
          <a:p>
            <a:pPr lvl="0"/>
            <a:r>
              <a:rPr lang="en-GB" dirty="0"/>
              <a:t>Anchoring</a:t>
            </a:r>
            <a:endParaRPr lang="en-GB" sz="2000" dirty="0"/>
          </a:p>
          <a:p>
            <a:pPr lvl="1"/>
            <a:r>
              <a:rPr lang="en-GB" dirty="0"/>
              <a:t>Mind </a:t>
            </a:r>
            <a:endParaRPr lang="en-GB" sz="1800" dirty="0"/>
          </a:p>
          <a:p>
            <a:pPr lvl="1"/>
            <a:r>
              <a:rPr lang="en-GB" dirty="0"/>
              <a:t>Body </a:t>
            </a:r>
            <a:endParaRPr lang="en-GB" sz="1800" dirty="0"/>
          </a:p>
        </p:txBody>
      </p:sp>
      <p:graphicFrame>
        <p:nvGraphicFramePr>
          <p:cNvPr id="5" name="Content Placeholder 4">
            <a:extLst>
              <a:ext uri="{FF2B5EF4-FFF2-40B4-BE49-F238E27FC236}">
                <a16:creationId xmlns:a16="http://schemas.microsoft.com/office/drawing/2014/main" id="{E61D5CD3-9E99-C045-93BA-830812379866}"/>
              </a:ext>
            </a:extLst>
          </p:cNvPr>
          <p:cNvGraphicFramePr>
            <a:graphicFrameLocks noGrp="1"/>
          </p:cNvGraphicFramePr>
          <p:nvPr>
            <p:ph sz="half" idx="2"/>
            <p:extLst>
              <p:ext uri="{D42A27DB-BD31-4B8C-83A1-F6EECF244321}">
                <p14:modId xmlns:p14="http://schemas.microsoft.com/office/powerpoint/2010/main" val="643302309"/>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EBB2DAB-D9E9-0144-A6CE-09CC10D6E1EA}"/>
              </a:ext>
            </a:extLst>
          </p:cNvPr>
          <p:cNvSpPr>
            <a:spLocks noGrp="1"/>
          </p:cNvSpPr>
          <p:nvPr>
            <p:ph type="dt" sz="half" idx="10"/>
          </p:nvPr>
        </p:nvSpPr>
        <p:spPr/>
        <p:txBody>
          <a:bodyPr/>
          <a:lstStyle/>
          <a:p>
            <a:fld id="{0D940A07-9756-8E46-8C4F-392D84F76D5C}" type="datetime1">
              <a:rPr lang="en-GB" smtClean="0"/>
              <a:t>29/02/2020</a:t>
            </a:fld>
            <a:endParaRPr lang="en-US" dirty="0"/>
          </a:p>
        </p:txBody>
      </p:sp>
      <p:sp>
        <p:nvSpPr>
          <p:cNvPr id="6" name="Footer Placeholder 5">
            <a:extLst>
              <a:ext uri="{FF2B5EF4-FFF2-40B4-BE49-F238E27FC236}">
                <a16:creationId xmlns:a16="http://schemas.microsoft.com/office/drawing/2014/main" id="{6675CB78-0FF1-FC40-AD14-22EBD1142029}"/>
              </a:ext>
            </a:extLst>
          </p:cNvPr>
          <p:cNvSpPr>
            <a:spLocks noGrp="1"/>
          </p:cNvSpPr>
          <p:nvPr>
            <p:ph type="ftr" sz="quarter" idx="11"/>
          </p:nvPr>
        </p:nvSpPr>
        <p:spPr/>
        <p:txBody>
          <a:bodyPr/>
          <a:lstStyle/>
          <a:p>
            <a:r>
              <a:rPr lang="en-US"/>
              <a:t>Copyright Nicole Addis</a:t>
            </a:r>
            <a:endParaRPr lang="en-US" dirty="0"/>
          </a:p>
        </p:txBody>
      </p:sp>
      <p:sp>
        <p:nvSpPr>
          <p:cNvPr id="7" name="Slide Number Placeholder 6">
            <a:extLst>
              <a:ext uri="{FF2B5EF4-FFF2-40B4-BE49-F238E27FC236}">
                <a16:creationId xmlns:a16="http://schemas.microsoft.com/office/drawing/2014/main" id="{BC91A726-D5B9-544D-AAC1-13D04BB6AC09}"/>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5142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8" name="Group 14">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0" name="Group 28">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0"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2" name="Rectangle 42">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7" name="Rectangle 46">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12C92FD-E777-4C47-B677-B809B65728C9}"/>
              </a:ext>
            </a:extLst>
          </p:cNvPr>
          <p:cNvSpPr>
            <a:spLocks noGrp="1"/>
          </p:cNvSpPr>
          <p:nvPr>
            <p:ph type="title"/>
          </p:nvPr>
        </p:nvSpPr>
        <p:spPr>
          <a:xfrm>
            <a:off x="649224" y="645106"/>
            <a:ext cx="5122652" cy="1259894"/>
          </a:xfrm>
        </p:spPr>
        <p:txBody>
          <a:bodyPr vert="horz" lIns="91440" tIns="45720" rIns="91440" bIns="45720" rtlCol="0" anchor="t">
            <a:normAutofit/>
          </a:bodyPr>
          <a:lstStyle/>
          <a:p>
            <a:endParaRPr lang="en-US"/>
          </a:p>
        </p:txBody>
      </p:sp>
      <p:sp>
        <p:nvSpPr>
          <p:cNvPr id="49" name="Rectangle 48">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6">
            <a:extLst>
              <a:ext uri="{FF2B5EF4-FFF2-40B4-BE49-F238E27FC236}">
                <a16:creationId xmlns:a16="http://schemas.microsoft.com/office/drawing/2014/main" id="{CABD9722-D958-B94A-AC0A-EE57EE8797C8}"/>
              </a:ext>
            </a:extLst>
          </p:cNvPr>
          <p:cNvSpPr>
            <a:spLocks noGrp="1"/>
          </p:cNvSpPr>
          <p:nvPr>
            <p:ph sz="half" idx="1"/>
          </p:nvPr>
        </p:nvSpPr>
        <p:spPr>
          <a:xfrm>
            <a:off x="649225" y="2133600"/>
            <a:ext cx="5122652" cy="3759253"/>
          </a:xfrm>
        </p:spPr>
        <p:txBody>
          <a:bodyPr vert="horz" lIns="91440" tIns="45720" rIns="91440" bIns="45720" rtlCol="0">
            <a:normAutofit/>
          </a:bodyPr>
          <a:lstStyle/>
          <a:p>
            <a:r>
              <a:rPr lang="en-US" sz="4000" b="1" dirty="0">
                <a:solidFill>
                  <a:srgbClr val="0070C0"/>
                </a:solidFill>
              </a:rPr>
              <a:t>Educate </a:t>
            </a:r>
          </a:p>
        </p:txBody>
      </p:sp>
      <p:pic>
        <p:nvPicPr>
          <p:cNvPr id="10" name="Content Placeholder 9" descr="Head with gears">
            <a:extLst>
              <a:ext uri="{FF2B5EF4-FFF2-40B4-BE49-F238E27FC236}">
                <a16:creationId xmlns:a16="http://schemas.microsoft.com/office/drawing/2014/main" id="{BABD1756-283A-994E-BB94-931917B58A70}"/>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
        <p:nvSpPr>
          <p:cNvPr id="51"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0CF4CFD-84B3-5A4D-9408-25FEE44475BF}"/>
              </a:ext>
            </a:extLst>
          </p:cNvPr>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2</a:t>
            </a:fld>
            <a:endParaRPr lang="en-US" sz="1900"/>
          </a:p>
        </p:txBody>
      </p:sp>
      <p:sp>
        <p:nvSpPr>
          <p:cNvPr id="3" name="Footer Placeholder 2">
            <a:extLst>
              <a:ext uri="{FF2B5EF4-FFF2-40B4-BE49-F238E27FC236}">
                <a16:creationId xmlns:a16="http://schemas.microsoft.com/office/drawing/2014/main" id="{23F20152-E469-A842-BF90-FF3576C7D752}"/>
              </a:ext>
            </a:extLst>
          </p:cNvPr>
          <p:cNvSpPr>
            <a:spLocks noGrp="1"/>
          </p:cNvSpPr>
          <p:nvPr>
            <p:ph type="ftr" sz="quarter" idx="11"/>
          </p:nvPr>
        </p:nvSpPr>
        <p:spPr>
          <a:xfrm>
            <a:off x="1220916" y="6135808"/>
            <a:ext cx="7619999"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Copyright Nicole Addis</a:t>
            </a:r>
          </a:p>
        </p:txBody>
      </p:sp>
      <p:sp>
        <p:nvSpPr>
          <p:cNvPr id="2" name="Date Placeholder 1">
            <a:extLst>
              <a:ext uri="{FF2B5EF4-FFF2-40B4-BE49-F238E27FC236}">
                <a16:creationId xmlns:a16="http://schemas.microsoft.com/office/drawing/2014/main" id="{39F360B6-D102-1542-BD70-BEDBB40374BA}"/>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139B269A-DD54-D64E-96F7-7077792F7627}" type="datetime1">
              <a:rPr lang="en-US"/>
              <a:pPr defTabSz="914400">
                <a:spcAft>
                  <a:spcPts val="600"/>
                </a:spcAft>
              </a:pPr>
              <a:t>2/29/2020</a:t>
            </a:fld>
            <a:endParaRPr lang="en-US"/>
          </a:p>
        </p:txBody>
      </p:sp>
    </p:spTree>
    <p:extLst>
      <p:ext uri="{BB962C8B-B14F-4D97-AF65-F5344CB8AC3E}">
        <p14:creationId xmlns:p14="http://schemas.microsoft.com/office/powerpoint/2010/main" val="2796554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FF27-7227-DC43-8279-1A369F50510F}"/>
              </a:ext>
            </a:extLst>
          </p:cNvPr>
          <p:cNvSpPr>
            <a:spLocks noGrp="1"/>
          </p:cNvSpPr>
          <p:nvPr>
            <p:ph type="title"/>
          </p:nvPr>
        </p:nvSpPr>
        <p:spPr/>
        <p:txBody>
          <a:bodyPr>
            <a:normAutofit/>
          </a:bodyPr>
          <a:lstStyle/>
          <a:p>
            <a:r>
              <a:rPr lang="en-US" sz="4000" dirty="0"/>
              <a:t>Skills &amp; Techniques </a:t>
            </a:r>
          </a:p>
        </p:txBody>
      </p:sp>
      <p:sp>
        <p:nvSpPr>
          <p:cNvPr id="3" name="Content Placeholder 2">
            <a:extLst>
              <a:ext uri="{FF2B5EF4-FFF2-40B4-BE49-F238E27FC236}">
                <a16:creationId xmlns:a16="http://schemas.microsoft.com/office/drawing/2014/main" id="{A343A1AE-CCAF-5A43-AB29-0B04DC41CEB0}"/>
              </a:ext>
            </a:extLst>
          </p:cNvPr>
          <p:cNvSpPr>
            <a:spLocks noGrp="1"/>
          </p:cNvSpPr>
          <p:nvPr>
            <p:ph sz="half" idx="1"/>
          </p:nvPr>
        </p:nvSpPr>
        <p:spPr/>
        <p:txBody>
          <a:bodyPr/>
          <a:lstStyle/>
          <a:p>
            <a:pPr lvl="0"/>
            <a:r>
              <a:rPr lang="en-US" dirty="0"/>
              <a:t>Explicit ending </a:t>
            </a:r>
            <a:endParaRPr lang="en-GB" dirty="0"/>
          </a:p>
          <a:p>
            <a:pPr lvl="0"/>
            <a:r>
              <a:rPr lang="en-GB" dirty="0"/>
              <a:t>Preparation </a:t>
            </a:r>
          </a:p>
          <a:p>
            <a:pPr lvl="0"/>
            <a:r>
              <a:rPr lang="en-US" dirty="0"/>
              <a:t>Own your own ending</a:t>
            </a:r>
          </a:p>
          <a:p>
            <a:pPr lvl="0"/>
            <a:r>
              <a:rPr lang="en-US" dirty="0"/>
              <a:t>Acknowledge winners</a:t>
            </a:r>
          </a:p>
          <a:p>
            <a:pPr lvl="0"/>
            <a:r>
              <a:rPr lang="en-US" dirty="0"/>
              <a:t>Acknowledge loss </a:t>
            </a:r>
          </a:p>
          <a:p>
            <a:pPr lvl="0"/>
            <a:r>
              <a:rPr lang="en-US" dirty="0"/>
              <a:t>Re-enactments </a:t>
            </a:r>
          </a:p>
          <a:p>
            <a:pPr lvl="0"/>
            <a:r>
              <a:rPr lang="en-US" dirty="0"/>
              <a:t>Rupture </a:t>
            </a:r>
            <a:endParaRPr lang="en-GB" dirty="0"/>
          </a:p>
          <a:p>
            <a:pPr lvl="0"/>
            <a:endParaRPr lang="en-GB" dirty="0"/>
          </a:p>
        </p:txBody>
      </p:sp>
      <p:sp>
        <p:nvSpPr>
          <p:cNvPr id="4" name="Content Placeholder 3">
            <a:extLst>
              <a:ext uri="{FF2B5EF4-FFF2-40B4-BE49-F238E27FC236}">
                <a16:creationId xmlns:a16="http://schemas.microsoft.com/office/drawing/2014/main" id="{78B3067E-6126-A445-89EC-F942C657953B}"/>
              </a:ext>
            </a:extLst>
          </p:cNvPr>
          <p:cNvSpPr>
            <a:spLocks noGrp="1"/>
          </p:cNvSpPr>
          <p:nvPr>
            <p:ph sz="half" idx="2"/>
          </p:nvPr>
        </p:nvSpPr>
        <p:spPr/>
        <p:txBody>
          <a:bodyPr/>
          <a:lstStyle/>
          <a:p>
            <a:r>
              <a:rPr lang="en-US" dirty="0"/>
              <a:t>Ritual</a:t>
            </a:r>
          </a:p>
          <a:p>
            <a:r>
              <a:rPr lang="en-US" dirty="0"/>
              <a:t>Summary</a:t>
            </a:r>
          </a:p>
          <a:p>
            <a:r>
              <a:rPr lang="en-US" dirty="0"/>
              <a:t>Timing </a:t>
            </a:r>
          </a:p>
          <a:p>
            <a:r>
              <a:rPr lang="en-US" dirty="0"/>
              <a:t>Reminisce </a:t>
            </a:r>
          </a:p>
          <a:p>
            <a:r>
              <a:rPr lang="en-US" dirty="0"/>
              <a:t>Gifts</a:t>
            </a:r>
          </a:p>
          <a:p>
            <a:r>
              <a:rPr lang="en-US" dirty="0"/>
              <a:t>Touch</a:t>
            </a:r>
          </a:p>
        </p:txBody>
      </p:sp>
      <p:sp>
        <p:nvSpPr>
          <p:cNvPr id="5" name="Date Placeholder 4">
            <a:extLst>
              <a:ext uri="{FF2B5EF4-FFF2-40B4-BE49-F238E27FC236}">
                <a16:creationId xmlns:a16="http://schemas.microsoft.com/office/drawing/2014/main" id="{D506EA41-A1FF-EF42-92FF-5EDDC593259A}"/>
              </a:ext>
            </a:extLst>
          </p:cNvPr>
          <p:cNvSpPr>
            <a:spLocks noGrp="1"/>
          </p:cNvSpPr>
          <p:nvPr>
            <p:ph type="dt" sz="half" idx="10"/>
          </p:nvPr>
        </p:nvSpPr>
        <p:spPr/>
        <p:txBody>
          <a:bodyPr/>
          <a:lstStyle/>
          <a:p>
            <a:fld id="{5C348F32-A494-BD47-B427-200D27D44316}" type="datetime1">
              <a:rPr lang="en-GB" smtClean="0"/>
              <a:t>29/02/2020</a:t>
            </a:fld>
            <a:endParaRPr lang="en-US" dirty="0"/>
          </a:p>
        </p:txBody>
      </p:sp>
      <p:sp>
        <p:nvSpPr>
          <p:cNvPr id="6" name="Footer Placeholder 5">
            <a:extLst>
              <a:ext uri="{FF2B5EF4-FFF2-40B4-BE49-F238E27FC236}">
                <a16:creationId xmlns:a16="http://schemas.microsoft.com/office/drawing/2014/main" id="{2A705EEB-EC4E-534D-93DC-A6D25731EAB5}"/>
              </a:ext>
            </a:extLst>
          </p:cNvPr>
          <p:cNvSpPr>
            <a:spLocks noGrp="1"/>
          </p:cNvSpPr>
          <p:nvPr>
            <p:ph type="ftr" sz="quarter" idx="11"/>
          </p:nvPr>
        </p:nvSpPr>
        <p:spPr/>
        <p:txBody>
          <a:bodyPr/>
          <a:lstStyle/>
          <a:p>
            <a:r>
              <a:rPr lang="en-US"/>
              <a:t>Copyright Nicole Addis</a:t>
            </a:r>
            <a:endParaRPr lang="en-US" dirty="0"/>
          </a:p>
        </p:txBody>
      </p:sp>
      <p:sp>
        <p:nvSpPr>
          <p:cNvPr id="7" name="Slide Number Placeholder 6">
            <a:extLst>
              <a:ext uri="{FF2B5EF4-FFF2-40B4-BE49-F238E27FC236}">
                <a16:creationId xmlns:a16="http://schemas.microsoft.com/office/drawing/2014/main" id="{69BEEBE9-5761-6445-9128-790A9C407B94}"/>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006494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8F02E-F50B-144B-9A16-EE317F26D61E}"/>
              </a:ext>
            </a:extLst>
          </p:cNvPr>
          <p:cNvSpPr>
            <a:spLocks noGrp="1"/>
          </p:cNvSpPr>
          <p:nvPr>
            <p:ph type="title"/>
          </p:nvPr>
        </p:nvSpPr>
        <p:spPr/>
        <p:txBody>
          <a:bodyPr>
            <a:normAutofit/>
          </a:bodyPr>
          <a:lstStyle/>
          <a:p>
            <a:r>
              <a:rPr lang="en-US" sz="4000" b="1" dirty="0">
                <a:solidFill>
                  <a:schemeClr val="bg1">
                    <a:lumMod val="50000"/>
                  </a:schemeClr>
                </a:solidFill>
              </a:rPr>
              <a:t>Jenny’s story </a:t>
            </a:r>
          </a:p>
        </p:txBody>
      </p:sp>
      <p:pic>
        <p:nvPicPr>
          <p:cNvPr id="7" name="Content Placeholder 6">
            <a:extLst>
              <a:ext uri="{FF2B5EF4-FFF2-40B4-BE49-F238E27FC236}">
                <a16:creationId xmlns:a16="http://schemas.microsoft.com/office/drawing/2014/main" id="{AB213298-648A-6046-B8AE-2D4046551FC5}"/>
              </a:ext>
            </a:extLst>
          </p:cNvPr>
          <p:cNvPicPr>
            <a:picLocks noGrp="1" noChangeAspect="1"/>
          </p:cNvPicPr>
          <p:nvPr>
            <p:ph idx="1"/>
          </p:nvPr>
        </p:nvPicPr>
        <p:blipFill>
          <a:blip r:embed="rId3"/>
          <a:stretch>
            <a:fillRect/>
          </a:stretch>
        </p:blipFill>
        <p:spPr>
          <a:xfrm>
            <a:off x="2075732" y="1600201"/>
            <a:ext cx="8040537" cy="4525963"/>
          </a:xfrm>
          <a:prstGeom prst="rect">
            <a:avLst/>
          </a:prstGeom>
        </p:spPr>
      </p:pic>
      <p:sp>
        <p:nvSpPr>
          <p:cNvPr id="4" name="Date Placeholder 3">
            <a:extLst>
              <a:ext uri="{FF2B5EF4-FFF2-40B4-BE49-F238E27FC236}">
                <a16:creationId xmlns:a16="http://schemas.microsoft.com/office/drawing/2014/main" id="{721304BF-8A18-A142-B5AE-B6894B6D764A}"/>
              </a:ext>
            </a:extLst>
          </p:cNvPr>
          <p:cNvSpPr>
            <a:spLocks noGrp="1"/>
          </p:cNvSpPr>
          <p:nvPr>
            <p:ph type="dt" sz="half" idx="10"/>
          </p:nvPr>
        </p:nvSpPr>
        <p:spPr/>
        <p:txBody>
          <a:bodyPr/>
          <a:lstStyle/>
          <a:p>
            <a:fld id="{0B7533C3-E23D-4B3A-967A-2AB56829745F}" type="datetime4">
              <a:rPr lang="en-GB" smtClean="0"/>
              <a:t>29 February 2020</a:t>
            </a:fld>
            <a:endParaRPr lang="en-US"/>
          </a:p>
        </p:txBody>
      </p:sp>
      <p:sp>
        <p:nvSpPr>
          <p:cNvPr id="5" name="Footer Placeholder 4">
            <a:extLst>
              <a:ext uri="{FF2B5EF4-FFF2-40B4-BE49-F238E27FC236}">
                <a16:creationId xmlns:a16="http://schemas.microsoft.com/office/drawing/2014/main" id="{B1CA5BFF-1E1A-324D-9464-32D8E5A9EFA0}"/>
              </a:ext>
            </a:extLst>
          </p:cNvPr>
          <p:cNvSpPr>
            <a:spLocks noGrp="1"/>
          </p:cNvSpPr>
          <p:nvPr>
            <p:ph type="ftr" sz="quarter" idx="11"/>
          </p:nvPr>
        </p:nvSpPr>
        <p:spPr/>
        <p:txBody>
          <a:bodyPr/>
          <a:lstStyle/>
          <a:p>
            <a:r>
              <a:rPr lang="en-US"/>
              <a:t>Copyright Nicole Addis 2018</a:t>
            </a:r>
          </a:p>
        </p:txBody>
      </p:sp>
      <p:sp>
        <p:nvSpPr>
          <p:cNvPr id="6" name="Slide Number Placeholder 5">
            <a:extLst>
              <a:ext uri="{FF2B5EF4-FFF2-40B4-BE49-F238E27FC236}">
                <a16:creationId xmlns:a16="http://schemas.microsoft.com/office/drawing/2014/main" id="{374FFDA3-5374-4649-9377-DFC519993D0C}"/>
              </a:ext>
            </a:extLst>
          </p:cNvPr>
          <p:cNvSpPr>
            <a:spLocks noGrp="1"/>
          </p:cNvSpPr>
          <p:nvPr>
            <p:ph type="sldNum" sz="quarter" idx="12"/>
          </p:nvPr>
        </p:nvSpPr>
        <p:spPr/>
        <p:txBody>
          <a:bodyPr/>
          <a:lstStyle/>
          <a:p>
            <a:fld id="{44BD9E57-4C9A-9040-9C69-2C30659E66FD}" type="slidenum">
              <a:rPr lang="en-US" smtClean="0"/>
              <a:t>21</a:t>
            </a:fld>
            <a:endParaRPr lang="en-US"/>
          </a:p>
        </p:txBody>
      </p:sp>
    </p:spTree>
    <p:extLst>
      <p:ext uri="{BB962C8B-B14F-4D97-AF65-F5344CB8AC3E}">
        <p14:creationId xmlns:p14="http://schemas.microsoft.com/office/powerpoint/2010/main" val="343007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rPr>
              <a:t>Educate </a:t>
            </a:r>
          </a:p>
        </p:txBody>
      </p:sp>
      <p:pic>
        <p:nvPicPr>
          <p:cNvPr id="4" name="Content Placeholder 3"/>
          <p:cNvPicPr>
            <a:picLocks noGrp="1" noChangeAspect="1"/>
          </p:cNvPicPr>
          <p:nvPr>
            <p:ph sz="half" idx="1"/>
          </p:nvPr>
        </p:nvPicPr>
        <p:blipFill>
          <a:blip r:embed="rId2"/>
          <a:srcRect/>
          <a:stretch/>
        </p:blipFill>
        <p:spPr>
          <a:xfrm rot="5400000">
            <a:off x="2857019" y="2133913"/>
            <a:ext cx="3996523" cy="3996523"/>
          </a:xfrm>
        </p:spPr>
      </p:pic>
      <p:pic>
        <p:nvPicPr>
          <p:cNvPr id="9" name="Content Placeholder 8">
            <a:extLst>
              <a:ext uri="{FF2B5EF4-FFF2-40B4-BE49-F238E27FC236}">
                <a16:creationId xmlns:a16="http://schemas.microsoft.com/office/drawing/2014/main" id="{F05EF6E5-9E4E-1143-B42F-03AC20449B2D}"/>
              </a:ext>
            </a:extLst>
          </p:cNvPr>
          <p:cNvPicPr>
            <a:picLocks noGrp="1" noChangeAspect="1"/>
          </p:cNvPicPr>
          <p:nvPr>
            <p:ph sz="half" idx="2"/>
          </p:nvPr>
        </p:nvPicPr>
        <p:blipFill>
          <a:blip r:embed="rId3"/>
          <a:srcRect/>
          <a:stretch/>
        </p:blipFill>
        <p:spPr>
          <a:xfrm>
            <a:off x="7614929" y="1141993"/>
            <a:ext cx="2833687" cy="2125265"/>
          </a:xfrm>
        </p:spPr>
      </p:pic>
      <p:sp>
        <p:nvSpPr>
          <p:cNvPr id="3" name="Date Placeholder 2">
            <a:extLst>
              <a:ext uri="{FF2B5EF4-FFF2-40B4-BE49-F238E27FC236}">
                <a16:creationId xmlns:a16="http://schemas.microsoft.com/office/drawing/2014/main" id="{BAAB7BA0-AD7F-4D4E-8DF9-EE928398FE7A}"/>
              </a:ext>
            </a:extLst>
          </p:cNvPr>
          <p:cNvSpPr>
            <a:spLocks noGrp="1"/>
          </p:cNvSpPr>
          <p:nvPr>
            <p:ph type="dt" sz="half" idx="10"/>
          </p:nvPr>
        </p:nvSpPr>
        <p:spPr/>
        <p:txBody>
          <a:bodyPr/>
          <a:lstStyle/>
          <a:p>
            <a:fld id="{59A0E0DC-C3EA-4081-B93A-34FBF1CACC5A}" type="datetime4">
              <a:rPr lang="en-GB" smtClean="0"/>
              <a:t>29 February 2020</a:t>
            </a:fld>
            <a:endParaRPr lang="en-US"/>
          </a:p>
        </p:txBody>
      </p:sp>
      <p:sp>
        <p:nvSpPr>
          <p:cNvPr id="5" name="Footer Placeholder 4">
            <a:extLst>
              <a:ext uri="{FF2B5EF4-FFF2-40B4-BE49-F238E27FC236}">
                <a16:creationId xmlns:a16="http://schemas.microsoft.com/office/drawing/2014/main" id="{CD52EA84-E0B6-49E1-92DA-33B73640EB6B}"/>
              </a:ext>
            </a:extLst>
          </p:cNvPr>
          <p:cNvSpPr>
            <a:spLocks noGrp="1"/>
          </p:cNvSpPr>
          <p:nvPr>
            <p:ph type="ftr" sz="quarter" idx="11"/>
          </p:nvPr>
        </p:nvSpPr>
        <p:spPr/>
        <p:txBody>
          <a:bodyPr/>
          <a:lstStyle/>
          <a:p>
            <a:r>
              <a:rPr lang="en-US"/>
              <a:t>Copyright Nicole Addis 2018</a:t>
            </a:r>
          </a:p>
        </p:txBody>
      </p:sp>
      <p:sp>
        <p:nvSpPr>
          <p:cNvPr id="6" name="Slide Number Placeholder 5">
            <a:extLst>
              <a:ext uri="{FF2B5EF4-FFF2-40B4-BE49-F238E27FC236}">
                <a16:creationId xmlns:a16="http://schemas.microsoft.com/office/drawing/2014/main" id="{AB52FE68-3380-4B4E-A0E5-411CA6ABEE95}"/>
              </a:ext>
            </a:extLst>
          </p:cNvPr>
          <p:cNvSpPr>
            <a:spLocks noGrp="1"/>
          </p:cNvSpPr>
          <p:nvPr>
            <p:ph type="sldNum" sz="quarter" idx="12"/>
          </p:nvPr>
        </p:nvSpPr>
        <p:spPr/>
        <p:txBody>
          <a:bodyPr/>
          <a:lstStyle/>
          <a:p>
            <a:fld id="{44BD9E57-4C9A-9040-9C69-2C30659E66FD}" type="slidenum">
              <a:rPr lang="en-US" smtClean="0"/>
              <a:t>22</a:t>
            </a:fld>
            <a:endParaRPr lang="en-US"/>
          </a:p>
        </p:txBody>
      </p:sp>
      <p:pic>
        <p:nvPicPr>
          <p:cNvPr id="8" name="Picture 7">
            <a:extLst>
              <a:ext uri="{FF2B5EF4-FFF2-40B4-BE49-F238E27FC236}">
                <a16:creationId xmlns:a16="http://schemas.microsoft.com/office/drawing/2014/main" id="{C3A7A201-5EA7-9A4D-A350-C23CD6EF2836}"/>
              </a:ext>
            </a:extLst>
          </p:cNvPr>
          <p:cNvPicPr>
            <a:picLocks noChangeAspect="1"/>
          </p:cNvPicPr>
          <p:nvPr/>
        </p:nvPicPr>
        <p:blipFill>
          <a:blip r:embed="rId4"/>
          <a:stretch>
            <a:fillRect/>
          </a:stretch>
        </p:blipFill>
        <p:spPr>
          <a:xfrm>
            <a:off x="7121349" y="3785141"/>
            <a:ext cx="4064000" cy="2345295"/>
          </a:xfrm>
          <a:prstGeom prst="rect">
            <a:avLst/>
          </a:prstGeom>
        </p:spPr>
      </p:pic>
    </p:spTree>
    <p:extLst>
      <p:ext uri="{BB962C8B-B14F-4D97-AF65-F5344CB8AC3E}">
        <p14:creationId xmlns:p14="http://schemas.microsoft.com/office/powerpoint/2010/main" val="4252565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0070C0"/>
                </a:solidFill>
              </a:rPr>
              <a:t>Notice </a:t>
            </a:r>
            <a:br>
              <a:rPr lang="en-US" sz="4000" b="1" dirty="0">
                <a:solidFill>
                  <a:srgbClr val="0070C0"/>
                </a:solidFill>
              </a:rPr>
            </a:br>
            <a:r>
              <a:rPr lang="en-US" sz="4000" b="1" dirty="0">
                <a:solidFill>
                  <a:srgbClr val="0070C0"/>
                </a:solidFill>
              </a:rPr>
              <a:t>Name  </a:t>
            </a:r>
          </a:p>
        </p:txBody>
      </p:sp>
      <p:pic>
        <p:nvPicPr>
          <p:cNvPr id="4" name="Content Placeholder 3" descr="IMG_1500.jpg"/>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3336" b="13336"/>
          <a:stretch>
            <a:fillRect/>
          </a:stretch>
        </p:blipFill>
        <p:spPr/>
      </p:pic>
      <p:sp>
        <p:nvSpPr>
          <p:cNvPr id="3" name="Date Placeholder 2">
            <a:extLst>
              <a:ext uri="{FF2B5EF4-FFF2-40B4-BE49-F238E27FC236}">
                <a16:creationId xmlns:a16="http://schemas.microsoft.com/office/drawing/2014/main" id="{EF535509-2DC6-486C-B64C-0758A2CD6114}"/>
              </a:ext>
            </a:extLst>
          </p:cNvPr>
          <p:cNvSpPr>
            <a:spLocks noGrp="1"/>
          </p:cNvSpPr>
          <p:nvPr>
            <p:ph type="dt" sz="half" idx="10"/>
          </p:nvPr>
        </p:nvSpPr>
        <p:spPr/>
        <p:txBody>
          <a:bodyPr/>
          <a:lstStyle/>
          <a:p>
            <a:fld id="{A08F5620-8763-4EE4-97BE-393F19096002}" type="datetime4">
              <a:rPr lang="en-GB" smtClean="0"/>
              <a:t>29 February 2020</a:t>
            </a:fld>
            <a:endParaRPr lang="en-US"/>
          </a:p>
        </p:txBody>
      </p:sp>
      <p:sp>
        <p:nvSpPr>
          <p:cNvPr id="5" name="Footer Placeholder 4">
            <a:extLst>
              <a:ext uri="{FF2B5EF4-FFF2-40B4-BE49-F238E27FC236}">
                <a16:creationId xmlns:a16="http://schemas.microsoft.com/office/drawing/2014/main" id="{7AB00DCA-010D-45CE-AF0F-0AB0A119A56F}"/>
              </a:ext>
            </a:extLst>
          </p:cNvPr>
          <p:cNvSpPr>
            <a:spLocks noGrp="1"/>
          </p:cNvSpPr>
          <p:nvPr>
            <p:ph type="ftr" sz="quarter" idx="11"/>
          </p:nvPr>
        </p:nvSpPr>
        <p:spPr/>
        <p:txBody>
          <a:bodyPr/>
          <a:lstStyle/>
          <a:p>
            <a:r>
              <a:rPr lang="en-US"/>
              <a:t>Copyright Nicole Addis 2018</a:t>
            </a:r>
          </a:p>
        </p:txBody>
      </p:sp>
      <p:sp>
        <p:nvSpPr>
          <p:cNvPr id="6" name="Slide Number Placeholder 5">
            <a:extLst>
              <a:ext uri="{FF2B5EF4-FFF2-40B4-BE49-F238E27FC236}">
                <a16:creationId xmlns:a16="http://schemas.microsoft.com/office/drawing/2014/main" id="{EDA3F70C-9F97-4966-AF89-9970F78DD5FE}"/>
              </a:ext>
            </a:extLst>
          </p:cNvPr>
          <p:cNvSpPr>
            <a:spLocks noGrp="1"/>
          </p:cNvSpPr>
          <p:nvPr>
            <p:ph type="sldNum" sz="quarter" idx="12"/>
          </p:nvPr>
        </p:nvSpPr>
        <p:spPr/>
        <p:txBody>
          <a:bodyPr/>
          <a:lstStyle/>
          <a:p>
            <a:fld id="{44BD9E57-4C9A-9040-9C69-2C30659E66FD}" type="slidenum">
              <a:rPr lang="en-US" smtClean="0"/>
              <a:t>23</a:t>
            </a:fld>
            <a:endParaRPr lang="en-US"/>
          </a:p>
        </p:txBody>
      </p:sp>
    </p:spTree>
    <p:extLst>
      <p:ext uri="{BB962C8B-B14F-4D97-AF65-F5344CB8AC3E}">
        <p14:creationId xmlns:p14="http://schemas.microsoft.com/office/powerpoint/2010/main" val="3283564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70C0"/>
                </a:solidFill>
              </a:rPr>
              <a:t>Game Analysis </a:t>
            </a:r>
            <a:r>
              <a:rPr lang="en-US" dirty="0"/>
              <a:t> </a:t>
            </a:r>
          </a:p>
        </p:txBody>
      </p:sp>
      <p:pic>
        <p:nvPicPr>
          <p:cNvPr id="4" name="Content Placeholder 3"/>
          <p:cNvPicPr>
            <a:picLocks noGrp="1" noChangeAspect="1"/>
          </p:cNvPicPr>
          <p:nvPr>
            <p:ph idx="1"/>
          </p:nvPr>
        </p:nvPicPr>
        <p:blipFill>
          <a:blip r:embed="rId2"/>
          <a:srcRect/>
          <a:stretch/>
        </p:blipFill>
        <p:spPr>
          <a:xfrm rot="5400000">
            <a:off x="3898828" y="1310486"/>
            <a:ext cx="4754561" cy="4876800"/>
          </a:xfrm>
        </p:spPr>
      </p:pic>
      <p:sp>
        <p:nvSpPr>
          <p:cNvPr id="3" name="Date Placeholder 2">
            <a:extLst>
              <a:ext uri="{FF2B5EF4-FFF2-40B4-BE49-F238E27FC236}">
                <a16:creationId xmlns:a16="http://schemas.microsoft.com/office/drawing/2014/main" id="{AF610BEF-76B2-42D4-AE18-B8CE63D0189B}"/>
              </a:ext>
            </a:extLst>
          </p:cNvPr>
          <p:cNvSpPr>
            <a:spLocks noGrp="1"/>
          </p:cNvSpPr>
          <p:nvPr>
            <p:ph type="dt" sz="half" idx="10"/>
          </p:nvPr>
        </p:nvSpPr>
        <p:spPr/>
        <p:txBody>
          <a:bodyPr/>
          <a:lstStyle/>
          <a:p>
            <a:fld id="{2BDFB63D-45F6-4928-9FB4-E97FCF0CD01D}" type="datetime4">
              <a:rPr lang="en-GB" smtClean="0"/>
              <a:t>29 February 2020</a:t>
            </a:fld>
            <a:endParaRPr lang="en-US"/>
          </a:p>
        </p:txBody>
      </p:sp>
      <p:sp>
        <p:nvSpPr>
          <p:cNvPr id="5" name="Footer Placeholder 4">
            <a:extLst>
              <a:ext uri="{FF2B5EF4-FFF2-40B4-BE49-F238E27FC236}">
                <a16:creationId xmlns:a16="http://schemas.microsoft.com/office/drawing/2014/main" id="{A62A9BA2-BD9B-43B8-9098-BC9B1F9A7498}"/>
              </a:ext>
            </a:extLst>
          </p:cNvPr>
          <p:cNvSpPr>
            <a:spLocks noGrp="1"/>
          </p:cNvSpPr>
          <p:nvPr>
            <p:ph type="ftr" sz="quarter" idx="11"/>
          </p:nvPr>
        </p:nvSpPr>
        <p:spPr/>
        <p:txBody>
          <a:bodyPr/>
          <a:lstStyle/>
          <a:p>
            <a:r>
              <a:rPr lang="en-US"/>
              <a:t>Copyright Nicole Addis 2018</a:t>
            </a:r>
          </a:p>
        </p:txBody>
      </p:sp>
      <p:sp>
        <p:nvSpPr>
          <p:cNvPr id="6" name="Slide Number Placeholder 5">
            <a:extLst>
              <a:ext uri="{FF2B5EF4-FFF2-40B4-BE49-F238E27FC236}">
                <a16:creationId xmlns:a16="http://schemas.microsoft.com/office/drawing/2014/main" id="{F6450D46-7969-4968-91F3-20F7499A68F9}"/>
              </a:ext>
            </a:extLst>
          </p:cNvPr>
          <p:cNvSpPr>
            <a:spLocks noGrp="1"/>
          </p:cNvSpPr>
          <p:nvPr>
            <p:ph type="sldNum" sz="quarter" idx="12"/>
          </p:nvPr>
        </p:nvSpPr>
        <p:spPr/>
        <p:txBody>
          <a:bodyPr/>
          <a:lstStyle/>
          <a:p>
            <a:fld id="{44BD9E57-4C9A-9040-9C69-2C30659E66FD}" type="slidenum">
              <a:rPr lang="en-US" smtClean="0"/>
              <a:t>24</a:t>
            </a:fld>
            <a:endParaRPr lang="en-US"/>
          </a:p>
        </p:txBody>
      </p:sp>
    </p:spTree>
    <p:extLst>
      <p:ext uri="{BB962C8B-B14F-4D97-AF65-F5344CB8AC3E}">
        <p14:creationId xmlns:p14="http://schemas.microsoft.com/office/powerpoint/2010/main" val="3724091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70C0"/>
                </a:solidFill>
              </a:rPr>
              <a:t>Generate</a:t>
            </a:r>
            <a:r>
              <a:rPr lang="en-US" dirty="0">
                <a:solidFill>
                  <a:srgbClr val="FF6600"/>
                </a:solidFill>
              </a:rPr>
              <a:t> </a:t>
            </a:r>
          </a:p>
        </p:txBody>
      </p:sp>
      <p:pic>
        <p:nvPicPr>
          <p:cNvPr id="4" name="Content Placeholder 3" descr="IMG_1499.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rot="10800000">
            <a:off x="1981200" y="1600201"/>
            <a:ext cx="8229600" cy="4525963"/>
          </a:xfrm>
        </p:spPr>
      </p:pic>
      <p:sp>
        <p:nvSpPr>
          <p:cNvPr id="3" name="Date Placeholder 2">
            <a:extLst>
              <a:ext uri="{FF2B5EF4-FFF2-40B4-BE49-F238E27FC236}">
                <a16:creationId xmlns:a16="http://schemas.microsoft.com/office/drawing/2014/main" id="{E17A78AC-2F3C-473E-AD43-25B546804A87}"/>
              </a:ext>
            </a:extLst>
          </p:cNvPr>
          <p:cNvSpPr>
            <a:spLocks noGrp="1"/>
          </p:cNvSpPr>
          <p:nvPr>
            <p:ph type="dt" sz="half" idx="10"/>
          </p:nvPr>
        </p:nvSpPr>
        <p:spPr/>
        <p:txBody>
          <a:bodyPr/>
          <a:lstStyle/>
          <a:p>
            <a:fld id="{2C733289-0E31-452D-A4C0-C2EA6513DDBE}" type="datetime4">
              <a:rPr lang="en-GB" smtClean="0"/>
              <a:t>29 February 2020</a:t>
            </a:fld>
            <a:endParaRPr lang="en-US"/>
          </a:p>
        </p:txBody>
      </p:sp>
      <p:sp>
        <p:nvSpPr>
          <p:cNvPr id="5" name="Footer Placeholder 4">
            <a:extLst>
              <a:ext uri="{FF2B5EF4-FFF2-40B4-BE49-F238E27FC236}">
                <a16:creationId xmlns:a16="http://schemas.microsoft.com/office/drawing/2014/main" id="{B5DCDFB0-1B87-4022-911E-75448B28DAFC}"/>
              </a:ext>
            </a:extLst>
          </p:cNvPr>
          <p:cNvSpPr>
            <a:spLocks noGrp="1"/>
          </p:cNvSpPr>
          <p:nvPr>
            <p:ph type="ftr" sz="quarter" idx="11"/>
          </p:nvPr>
        </p:nvSpPr>
        <p:spPr/>
        <p:txBody>
          <a:bodyPr/>
          <a:lstStyle/>
          <a:p>
            <a:r>
              <a:rPr lang="en-US"/>
              <a:t>Copyright Nicole Addis 2018</a:t>
            </a:r>
          </a:p>
        </p:txBody>
      </p:sp>
      <p:sp>
        <p:nvSpPr>
          <p:cNvPr id="6" name="Slide Number Placeholder 5">
            <a:extLst>
              <a:ext uri="{FF2B5EF4-FFF2-40B4-BE49-F238E27FC236}">
                <a16:creationId xmlns:a16="http://schemas.microsoft.com/office/drawing/2014/main" id="{0B9BF03C-2271-495D-9D57-2026AC375AA3}"/>
              </a:ext>
            </a:extLst>
          </p:cNvPr>
          <p:cNvSpPr>
            <a:spLocks noGrp="1"/>
          </p:cNvSpPr>
          <p:nvPr>
            <p:ph type="sldNum" sz="quarter" idx="12"/>
          </p:nvPr>
        </p:nvSpPr>
        <p:spPr/>
        <p:txBody>
          <a:bodyPr/>
          <a:lstStyle/>
          <a:p>
            <a:fld id="{44BD9E57-4C9A-9040-9C69-2C30659E66FD}" type="slidenum">
              <a:rPr lang="en-US" smtClean="0"/>
              <a:t>25</a:t>
            </a:fld>
            <a:endParaRPr lang="en-US"/>
          </a:p>
        </p:txBody>
      </p:sp>
    </p:spTree>
    <p:extLst>
      <p:ext uri="{BB962C8B-B14F-4D97-AF65-F5344CB8AC3E}">
        <p14:creationId xmlns:p14="http://schemas.microsoft.com/office/powerpoint/2010/main" val="1111288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B51F-C37D-1043-9402-AFC414AF4612}"/>
              </a:ext>
            </a:extLst>
          </p:cNvPr>
          <p:cNvSpPr>
            <a:spLocks noGrp="1"/>
          </p:cNvSpPr>
          <p:nvPr>
            <p:ph type="title"/>
          </p:nvPr>
        </p:nvSpPr>
        <p:spPr/>
        <p:txBody>
          <a:bodyPr>
            <a:normAutofit/>
          </a:bodyPr>
          <a:lstStyle/>
          <a:p>
            <a:r>
              <a:rPr lang="en-US" sz="4000" b="1" dirty="0">
                <a:solidFill>
                  <a:srgbClr val="0070C0"/>
                </a:solidFill>
              </a:rPr>
              <a:t>End </a:t>
            </a:r>
          </a:p>
        </p:txBody>
      </p:sp>
      <p:sp>
        <p:nvSpPr>
          <p:cNvPr id="3" name="Content Placeholder 2">
            <a:extLst>
              <a:ext uri="{FF2B5EF4-FFF2-40B4-BE49-F238E27FC236}">
                <a16:creationId xmlns:a16="http://schemas.microsoft.com/office/drawing/2014/main" id="{0D93C303-CA5A-464C-B332-8202791B0D9D}"/>
              </a:ext>
            </a:extLst>
          </p:cNvPr>
          <p:cNvSpPr>
            <a:spLocks noGrp="1"/>
          </p:cNvSpPr>
          <p:nvPr>
            <p:ph idx="1"/>
          </p:nvPr>
        </p:nvSpPr>
        <p:spPr/>
        <p:txBody>
          <a:bodyPr/>
          <a:lstStyle/>
          <a:p>
            <a:r>
              <a:rPr lang="en-US" dirty="0"/>
              <a:t>Back to work</a:t>
            </a:r>
          </a:p>
          <a:p>
            <a:r>
              <a:rPr lang="en-US" dirty="0"/>
              <a:t>Singing </a:t>
            </a:r>
          </a:p>
          <a:p>
            <a:r>
              <a:rPr lang="en-US" dirty="0"/>
              <a:t>Changed appearance</a:t>
            </a:r>
          </a:p>
          <a:p>
            <a:r>
              <a:rPr lang="en-US" dirty="0"/>
              <a:t>Exercising</a:t>
            </a:r>
          </a:p>
          <a:p>
            <a:r>
              <a:rPr lang="en-US" dirty="0"/>
              <a:t>Planning holiday</a:t>
            </a:r>
          </a:p>
          <a:p>
            <a:r>
              <a:rPr lang="en-US" dirty="0"/>
              <a:t>Connected to self, others and the environment </a:t>
            </a:r>
          </a:p>
          <a:p>
            <a:pPr marL="0" indent="0">
              <a:buNone/>
            </a:pPr>
            <a:endParaRPr lang="en-US" dirty="0"/>
          </a:p>
        </p:txBody>
      </p:sp>
      <p:sp>
        <p:nvSpPr>
          <p:cNvPr id="4" name="Date Placeholder 3">
            <a:extLst>
              <a:ext uri="{FF2B5EF4-FFF2-40B4-BE49-F238E27FC236}">
                <a16:creationId xmlns:a16="http://schemas.microsoft.com/office/drawing/2014/main" id="{EFF1C697-582B-434A-AAEC-45EB23066337}"/>
              </a:ext>
            </a:extLst>
          </p:cNvPr>
          <p:cNvSpPr>
            <a:spLocks noGrp="1"/>
          </p:cNvSpPr>
          <p:nvPr>
            <p:ph type="dt" sz="half" idx="10"/>
          </p:nvPr>
        </p:nvSpPr>
        <p:spPr/>
        <p:txBody>
          <a:bodyPr/>
          <a:lstStyle/>
          <a:p>
            <a:fld id="{76237C86-A569-E142-A955-2CEF6B985555}" type="datetime1">
              <a:rPr lang="en-GB" smtClean="0"/>
              <a:t>29/02/2020</a:t>
            </a:fld>
            <a:endParaRPr lang="en-US" dirty="0"/>
          </a:p>
        </p:txBody>
      </p:sp>
      <p:sp>
        <p:nvSpPr>
          <p:cNvPr id="5" name="Footer Placeholder 4">
            <a:extLst>
              <a:ext uri="{FF2B5EF4-FFF2-40B4-BE49-F238E27FC236}">
                <a16:creationId xmlns:a16="http://schemas.microsoft.com/office/drawing/2014/main" id="{C1F119E8-44D7-FD43-A6A3-429BF55F5DBB}"/>
              </a:ext>
            </a:extLst>
          </p:cNvPr>
          <p:cNvSpPr>
            <a:spLocks noGrp="1"/>
          </p:cNvSpPr>
          <p:nvPr>
            <p:ph type="ftr" sz="quarter" idx="11"/>
          </p:nvPr>
        </p:nvSpPr>
        <p:spPr/>
        <p:txBody>
          <a:bodyPr/>
          <a:lstStyle/>
          <a:p>
            <a:r>
              <a:rPr lang="en-US"/>
              <a:t>Copyright Nicole Addis</a:t>
            </a:r>
            <a:endParaRPr lang="en-US" dirty="0"/>
          </a:p>
        </p:txBody>
      </p:sp>
      <p:sp>
        <p:nvSpPr>
          <p:cNvPr id="6" name="Slide Number Placeholder 5">
            <a:extLst>
              <a:ext uri="{FF2B5EF4-FFF2-40B4-BE49-F238E27FC236}">
                <a16:creationId xmlns:a16="http://schemas.microsoft.com/office/drawing/2014/main" id="{97AFCA26-FF3F-F449-9EFC-2C700FF65E4F}"/>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63843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92C91-AF6E-5B43-BDD1-516A732980CF}"/>
              </a:ext>
            </a:extLst>
          </p:cNvPr>
          <p:cNvSpPr>
            <a:spLocks noGrp="1"/>
          </p:cNvSpPr>
          <p:nvPr>
            <p:ph type="title"/>
          </p:nvPr>
        </p:nvSpPr>
        <p:spPr/>
        <p:txBody>
          <a:bodyPr>
            <a:normAutofit/>
          </a:bodyPr>
          <a:lstStyle/>
          <a:p>
            <a:r>
              <a:rPr lang="en-US" sz="4000" b="1" dirty="0">
                <a:solidFill>
                  <a:schemeClr val="accent2"/>
                </a:solidFill>
              </a:rPr>
              <a:t>M.E.N.T</a:t>
            </a:r>
            <a:r>
              <a:rPr lang="en-US" sz="4000" dirty="0"/>
              <a:t> </a:t>
            </a:r>
          </a:p>
        </p:txBody>
      </p:sp>
      <p:sp>
        <p:nvSpPr>
          <p:cNvPr id="3" name="Content Placeholder 2">
            <a:extLst>
              <a:ext uri="{FF2B5EF4-FFF2-40B4-BE49-F238E27FC236}">
                <a16:creationId xmlns:a16="http://schemas.microsoft.com/office/drawing/2014/main" id="{F9C2AEAC-C902-E743-9CC1-0F6560DD7B86}"/>
              </a:ext>
            </a:extLst>
          </p:cNvPr>
          <p:cNvSpPr>
            <a:spLocks noGrp="1"/>
          </p:cNvSpPr>
          <p:nvPr>
            <p:ph sz="half" idx="1"/>
          </p:nvPr>
        </p:nvSpPr>
        <p:spPr/>
        <p:txBody>
          <a:bodyPr/>
          <a:lstStyle/>
          <a:p>
            <a:r>
              <a:rPr lang="en-US" b="1" dirty="0">
                <a:solidFill>
                  <a:schemeClr val="accent2"/>
                </a:solidFill>
              </a:rPr>
              <a:t>M – 	Moment by moment</a:t>
            </a:r>
          </a:p>
          <a:p>
            <a:r>
              <a:rPr lang="en-US" b="1" dirty="0">
                <a:solidFill>
                  <a:schemeClr val="accent2"/>
                </a:solidFill>
              </a:rPr>
              <a:t>E – 	</a:t>
            </a:r>
            <a:r>
              <a:rPr lang="en-US" b="1" i="1" dirty="0">
                <a:solidFill>
                  <a:schemeClr val="accent2"/>
                </a:solidFill>
              </a:rPr>
              <a:t>‘Empassioned’</a:t>
            </a:r>
          </a:p>
          <a:p>
            <a:r>
              <a:rPr lang="en-US" b="1" dirty="0">
                <a:solidFill>
                  <a:schemeClr val="accent2"/>
                </a:solidFill>
              </a:rPr>
              <a:t>N – 	Non verbal</a:t>
            </a:r>
          </a:p>
          <a:p>
            <a:r>
              <a:rPr lang="en-US" b="1" dirty="0">
                <a:solidFill>
                  <a:schemeClr val="accent2"/>
                </a:solidFill>
              </a:rPr>
              <a:t>T -  	Therapist </a:t>
            </a:r>
          </a:p>
        </p:txBody>
      </p:sp>
      <p:graphicFrame>
        <p:nvGraphicFramePr>
          <p:cNvPr id="8" name="Content Placeholder 7">
            <a:extLst>
              <a:ext uri="{FF2B5EF4-FFF2-40B4-BE49-F238E27FC236}">
                <a16:creationId xmlns:a16="http://schemas.microsoft.com/office/drawing/2014/main" id="{11F77611-CDFB-B24B-8B02-8B6092791388}"/>
              </a:ext>
            </a:extLst>
          </p:cNvPr>
          <p:cNvGraphicFramePr>
            <a:graphicFrameLocks noGrp="1"/>
          </p:cNvGraphicFramePr>
          <p:nvPr>
            <p:ph sz="half" idx="2"/>
            <p:extLst>
              <p:ext uri="{D42A27DB-BD31-4B8C-83A1-F6EECF244321}">
                <p14:modId xmlns:p14="http://schemas.microsoft.com/office/powerpoint/2010/main" val="1054105592"/>
              </p:ext>
            </p:extLst>
          </p:nvPr>
        </p:nvGraphicFramePr>
        <p:xfrm>
          <a:off x="7191375" y="2125663"/>
          <a:ext cx="4313238"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a:extLst>
              <a:ext uri="{FF2B5EF4-FFF2-40B4-BE49-F238E27FC236}">
                <a16:creationId xmlns:a16="http://schemas.microsoft.com/office/drawing/2014/main" id="{C4B56D43-BB7C-9A42-9FD2-3730DB40D6DF}"/>
              </a:ext>
            </a:extLst>
          </p:cNvPr>
          <p:cNvSpPr>
            <a:spLocks noGrp="1"/>
          </p:cNvSpPr>
          <p:nvPr>
            <p:ph type="dt" sz="half" idx="10"/>
          </p:nvPr>
        </p:nvSpPr>
        <p:spPr/>
        <p:txBody>
          <a:bodyPr/>
          <a:lstStyle/>
          <a:p>
            <a:fld id="{5C348F32-A494-BD47-B427-200D27D44316}" type="datetime1">
              <a:rPr lang="en-GB" smtClean="0"/>
              <a:t>29/02/2020</a:t>
            </a:fld>
            <a:endParaRPr lang="en-US" dirty="0"/>
          </a:p>
        </p:txBody>
      </p:sp>
      <p:sp>
        <p:nvSpPr>
          <p:cNvPr id="6" name="Footer Placeholder 5">
            <a:extLst>
              <a:ext uri="{FF2B5EF4-FFF2-40B4-BE49-F238E27FC236}">
                <a16:creationId xmlns:a16="http://schemas.microsoft.com/office/drawing/2014/main" id="{55E9F4D6-8996-9448-86FB-63CCB3B17836}"/>
              </a:ext>
            </a:extLst>
          </p:cNvPr>
          <p:cNvSpPr>
            <a:spLocks noGrp="1"/>
          </p:cNvSpPr>
          <p:nvPr>
            <p:ph type="ftr" sz="quarter" idx="11"/>
          </p:nvPr>
        </p:nvSpPr>
        <p:spPr/>
        <p:txBody>
          <a:bodyPr/>
          <a:lstStyle/>
          <a:p>
            <a:r>
              <a:rPr lang="en-US" dirty="0"/>
              <a:t>Copyright Nicole Addis</a:t>
            </a:r>
          </a:p>
        </p:txBody>
      </p:sp>
      <p:sp>
        <p:nvSpPr>
          <p:cNvPr id="7" name="Slide Number Placeholder 6">
            <a:extLst>
              <a:ext uri="{FF2B5EF4-FFF2-40B4-BE49-F238E27FC236}">
                <a16:creationId xmlns:a16="http://schemas.microsoft.com/office/drawing/2014/main" id="{D71FA09C-F920-BC4A-8849-A32F7E27BCD8}"/>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4160830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7AA5-0A05-C840-AA19-C35DB52934F9}"/>
              </a:ext>
            </a:extLst>
          </p:cNvPr>
          <p:cNvSpPr>
            <a:spLocks noGrp="1"/>
          </p:cNvSpPr>
          <p:nvPr>
            <p:ph type="title"/>
          </p:nvPr>
        </p:nvSpPr>
        <p:spPr/>
        <p:txBody>
          <a:bodyPr>
            <a:normAutofit/>
          </a:bodyPr>
          <a:lstStyle/>
          <a:p>
            <a:r>
              <a:rPr lang="en-US" sz="4000" b="1" dirty="0">
                <a:solidFill>
                  <a:schemeClr val="accent2"/>
                </a:solidFill>
              </a:rPr>
              <a:t>Moment by moment</a:t>
            </a:r>
          </a:p>
        </p:txBody>
      </p:sp>
      <p:sp>
        <p:nvSpPr>
          <p:cNvPr id="3" name="Content Placeholder 2">
            <a:extLst>
              <a:ext uri="{FF2B5EF4-FFF2-40B4-BE49-F238E27FC236}">
                <a16:creationId xmlns:a16="http://schemas.microsoft.com/office/drawing/2014/main" id="{E4FC998F-6033-AC40-912C-FF29D1AA0588}"/>
              </a:ext>
            </a:extLst>
          </p:cNvPr>
          <p:cNvSpPr>
            <a:spLocks noGrp="1"/>
          </p:cNvSpPr>
          <p:nvPr>
            <p:ph sz="half" idx="1"/>
          </p:nvPr>
        </p:nvSpPr>
        <p:spPr/>
        <p:txBody>
          <a:bodyPr>
            <a:normAutofit/>
          </a:bodyPr>
          <a:lstStyle/>
          <a:p>
            <a:r>
              <a:rPr lang="en-US" b="1" dirty="0"/>
              <a:t>Being PRESENT ………</a:t>
            </a:r>
          </a:p>
          <a:p>
            <a:pPr lvl="1"/>
            <a:r>
              <a:rPr lang="en-US" dirty="0"/>
              <a:t>Moment by moment</a:t>
            </a:r>
          </a:p>
          <a:p>
            <a:pPr lvl="1"/>
            <a:r>
              <a:rPr lang="en-US" dirty="0"/>
              <a:t>Paying attention </a:t>
            </a:r>
          </a:p>
          <a:p>
            <a:pPr lvl="1"/>
            <a:r>
              <a:rPr lang="en-US" dirty="0"/>
              <a:t>Here and now</a:t>
            </a:r>
          </a:p>
          <a:p>
            <a:pPr lvl="1"/>
            <a:r>
              <a:rPr lang="en-US" dirty="0"/>
              <a:t>Internal external world of self and other</a:t>
            </a:r>
          </a:p>
          <a:p>
            <a:pPr lvl="1"/>
            <a:r>
              <a:rPr lang="en-GB" dirty="0"/>
              <a:t>In awareness</a:t>
            </a:r>
          </a:p>
          <a:p>
            <a:pPr lvl="1"/>
            <a:r>
              <a:rPr lang="en-GB" dirty="0"/>
              <a:t>Transferential relationship</a:t>
            </a:r>
          </a:p>
          <a:p>
            <a:pPr lvl="1"/>
            <a:r>
              <a:rPr lang="en-GB" dirty="0"/>
              <a:t>Cues for safety and danger </a:t>
            </a:r>
          </a:p>
          <a:p>
            <a:pPr lvl="1"/>
            <a:endParaRPr lang="en-US" dirty="0"/>
          </a:p>
        </p:txBody>
      </p:sp>
      <p:sp>
        <p:nvSpPr>
          <p:cNvPr id="7" name="Content Placeholder 6">
            <a:extLst>
              <a:ext uri="{FF2B5EF4-FFF2-40B4-BE49-F238E27FC236}">
                <a16:creationId xmlns:a16="http://schemas.microsoft.com/office/drawing/2014/main" id="{1D31FE88-99A9-B54C-A395-FFC1D3388F02}"/>
              </a:ext>
            </a:extLst>
          </p:cNvPr>
          <p:cNvSpPr>
            <a:spLocks noGrp="1"/>
          </p:cNvSpPr>
          <p:nvPr>
            <p:ph sz="half" idx="2"/>
          </p:nvPr>
        </p:nvSpPr>
        <p:spPr/>
        <p:txBody>
          <a:bodyPr>
            <a:normAutofit/>
          </a:bodyPr>
          <a:lstStyle/>
          <a:p>
            <a:r>
              <a:rPr lang="en-GB" sz="2000" i="1" dirty="0"/>
              <a:t>“The present moment is a subjective psychological process unit of which one is aware.”</a:t>
            </a:r>
            <a:r>
              <a:rPr lang="en-US" sz="2000" i="1" dirty="0"/>
              <a:t> </a:t>
            </a:r>
            <a:r>
              <a:rPr lang="en-US" sz="1200" i="1" dirty="0"/>
              <a:t>– D.</a:t>
            </a:r>
            <a:r>
              <a:rPr lang="en-US" sz="1400" i="1" dirty="0"/>
              <a:t> 	-Stern, 2004 p. 25</a:t>
            </a:r>
            <a:endParaRPr lang="en-GB" i="1" dirty="0"/>
          </a:p>
        </p:txBody>
      </p:sp>
      <p:sp>
        <p:nvSpPr>
          <p:cNvPr id="5" name="Date Placeholder 4">
            <a:extLst>
              <a:ext uri="{FF2B5EF4-FFF2-40B4-BE49-F238E27FC236}">
                <a16:creationId xmlns:a16="http://schemas.microsoft.com/office/drawing/2014/main" id="{BC5A567F-A084-495E-BEF4-E9914062C73C}"/>
              </a:ext>
            </a:extLst>
          </p:cNvPr>
          <p:cNvSpPr>
            <a:spLocks noGrp="1"/>
          </p:cNvSpPr>
          <p:nvPr>
            <p:ph type="dt" sz="half" idx="10"/>
          </p:nvPr>
        </p:nvSpPr>
        <p:spPr/>
        <p:txBody>
          <a:bodyPr/>
          <a:lstStyle/>
          <a:p>
            <a:fld id="{408E7B7D-62A5-4F4F-9F0F-69208E6C3B81}" type="datetime1">
              <a:rPr lang="en-GB" smtClean="0"/>
              <a:t>29/02/2020</a:t>
            </a:fld>
            <a:endParaRPr lang="en-GB" dirty="0"/>
          </a:p>
        </p:txBody>
      </p:sp>
      <p:sp>
        <p:nvSpPr>
          <p:cNvPr id="4" name="Footer Placeholder 3">
            <a:extLst>
              <a:ext uri="{FF2B5EF4-FFF2-40B4-BE49-F238E27FC236}">
                <a16:creationId xmlns:a16="http://schemas.microsoft.com/office/drawing/2014/main" id="{408AB99D-4EFA-8E4C-AF33-C39CDB042A1B}"/>
              </a:ext>
            </a:extLst>
          </p:cNvPr>
          <p:cNvSpPr>
            <a:spLocks noGrp="1"/>
          </p:cNvSpPr>
          <p:nvPr>
            <p:ph type="ftr" sz="quarter" idx="11"/>
          </p:nvPr>
        </p:nvSpPr>
        <p:spPr/>
        <p:txBody>
          <a:bodyPr/>
          <a:lstStyle/>
          <a:p>
            <a:r>
              <a:rPr lang="en-GB"/>
              <a:t>Copyright Nicole Addis</a:t>
            </a:r>
            <a:endParaRPr lang="en-GB" dirty="0"/>
          </a:p>
        </p:txBody>
      </p:sp>
      <p:sp>
        <p:nvSpPr>
          <p:cNvPr id="6" name="Slide Number Placeholder 5">
            <a:extLst>
              <a:ext uri="{FF2B5EF4-FFF2-40B4-BE49-F238E27FC236}">
                <a16:creationId xmlns:a16="http://schemas.microsoft.com/office/drawing/2014/main" id="{2497113D-1E50-0D41-BF64-B67A0AC98D0B}"/>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941225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EE6BC19-336B-E34F-A464-69B909FC270F}"/>
              </a:ext>
            </a:extLst>
          </p:cNvPr>
          <p:cNvSpPr>
            <a:spLocks noGrp="1"/>
          </p:cNvSpPr>
          <p:nvPr>
            <p:ph type="title"/>
          </p:nvPr>
        </p:nvSpPr>
        <p:spPr/>
        <p:txBody>
          <a:bodyPr>
            <a:normAutofit/>
          </a:bodyPr>
          <a:lstStyle/>
          <a:p>
            <a:r>
              <a:rPr lang="en-US" sz="4000" dirty="0">
                <a:solidFill>
                  <a:schemeClr val="tx1"/>
                </a:solidFill>
              </a:rPr>
              <a:t>Skills &amp; Techniques </a:t>
            </a:r>
          </a:p>
        </p:txBody>
      </p:sp>
      <p:sp>
        <p:nvSpPr>
          <p:cNvPr id="9" name="Content Placeholder 8">
            <a:extLst>
              <a:ext uri="{FF2B5EF4-FFF2-40B4-BE49-F238E27FC236}">
                <a16:creationId xmlns:a16="http://schemas.microsoft.com/office/drawing/2014/main" id="{222C2C35-9535-AB46-B9AC-A508CEA54CD8}"/>
              </a:ext>
            </a:extLst>
          </p:cNvPr>
          <p:cNvSpPr>
            <a:spLocks noGrp="1"/>
          </p:cNvSpPr>
          <p:nvPr>
            <p:ph sz="half" idx="1"/>
          </p:nvPr>
        </p:nvSpPr>
        <p:spPr/>
        <p:txBody>
          <a:bodyPr>
            <a:normAutofit/>
          </a:bodyPr>
          <a:lstStyle/>
          <a:p>
            <a:pPr lvl="1"/>
            <a:r>
              <a:rPr lang="en-US" dirty="0"/>
              <a:t>Attunement</a:t>
            </a:r>
            <a:endParaRPr lang="en-US" sz="1200" dirty="0"/>
          </a:p>
          <a:p>
            <a:pPr lvl="1"/>
            <a:r>
              <a:rPr lang="en-US" dirty="0"/>
              <a:t>Intuition</a:t>
            </a:r>
          </a:p>
          <a:p>
            <a:pPr lvl="1"/>
            <a:r>
              <a:rPr lang="en-US" dirty="0"/>
              <a:t>Sense of self</a:t>
            </a:r>
          </a:p>
          <a:p>
            <a:pPr lvl="1"/>
            <a:r>
              <a:rPr lang="en-US" dirty="0"/>
              <a:t>Focused attention</a:t>
            </a:r>
          </a:p>
          <a:p>
            <a:pPr lvl="2"/>
            <a:r>
              <a:rPr lang="en-US" dirty="0"/>
              <a:t>moment </a:t>
            </a:r>
          </a:p>
          <a:p>
            <a:pPr lvl="2"/>
            <a:r>
              <a:rPr lang="en-US" dirty="0"/>
              <a:t>Intersubjective co-creativity </a:t>
            </a:r>
          </a:p>
        </p:txBody>
      </p:sp>
      <p:sp>
        <p:nvSpPr>
          <p:cNvPr id="10" name="Content Placeholder 9">
            <a:extLst>
              <a:ext uri="{FF2B5EF4-FFF2-40B4-BE49-F238E27FC236}">
                <a16:creationId xmlns:a16="http://schemas.microsoft.com/office/drawing/2014/main" id="{42DF8BED-4FB8-594F-91AE-A90319442580}"/>
              </a:ext>
            </a:extLst>
          </p:cNvPr>
          <p:cNvSpPr>
            <a:spLocks noGrp="1"/>
          </p:cNvSpPr>
          <p:nvPr>
            <p:ph sz="half" idx="2"/>
          </p:nvPr>
        </p:nvSpPr>
        <p:spPr/>
        <p:txBody>
          <a:bodyPr>
            <a:normAutofit/>
          </a:bodyPr>
          <a:lstStyle/>
          <a:p>
            <a:pPr lvl="1"/>
            <a:r>
              <a:rPr lang="en-US" dirty="0"/>
              <a:t>Phenomenological enquiry </a:t>
            </a:r>
          </a:p>
          <a:p>
            <a:pPr lvl="1"/>
            <a:r>
              <a:rPr lang="en-US" dirty="0"/>
              <a:t>Pacing </a:t>
            </a:r>
          </a:p>
          <a:p>
            <a:pPr lvl="1"/>
            <a:r>
              <a:rPr lang="en-US" dirty="0"/>
              <a:t> Mapping</a:t>
            </a:r>
          </a:p>
          <a:p>
            <a:pPr lvl="2"/>
            <a:r>
              <a:rPr lang="en-US" dirty="0"/>
              <a:t>Rhythm</a:t>
            </a:r>
          </a:p>
          <a:p>
            <a:pPr lvl="2"/>
            <a:r>
              <a:rPr lang="en-US" dirty="0"/>
              <a:t>Direction </a:t>
            </a:r>
          </a:p>
          <a:p>
            <a:pPr lvl="1"/>
            <a:r>
              <a:rPr lang="en-US" dirty="0"/>
              <a:t>SES – SES </a:t>
            </a:r>
          </a:p>
          <a:p>
            <a:pPr lvl="1"/>
            <a:r>
              <a:rPr lang="en-US" dirty="0"/>
              <a:t>Safety </a:t>
            </a:r>
          </a:p>
          <a:p>
            <a:pPr lvl="1"/>
            <a:r>
              <a:rPr lang="en-US" dirty="0"/>
              <a:t>Co – regulator</a:t>
            </a:r>
          </a:p>
        </p:txBody>
      </p:sp>
      <p:sp>
        <p:nvSpPr>
          <p:cNvPr id="5" name="Date Placeholder 4">
            <a:extLst>
              <a:ext uri="{FF2B5EF4-FFF2-40B4-BE49-F238E27FC236}">
                <a16:creationId xmlns:a16="http://schemas.microsoft.com/office/drawing/2014/main" id="{3E3169BB-99A6-E04E-A82E-3BE6B321E5EA}"/>
              </a:ext>
            </a:extLst>
          </p:cNvPr>
          <p:cNvSpPr>
            <a:spLocks noGrp="1"/>
          </p:cNvSpPr>
          <p:nvPr>
            <p:ph type="dt" sz="half" idx="10"/>
          </p:nvPr>
        </p:nvSpPr>
        <p:spPr/>
        <p:txBody>
          <a:bodyPr/>
          <a:lstStyle/>
          <a:p>
            <a:fld id="{5C348F32-A494-BD47-B427-200D27D44316}" type="datetime1">
              <a:rPr lang="en-GB" smtClean="0"/>
              <a:t>29/02/2020</a:t>
            </a:fld>
            <a:endParaRPr lang="en-US" dirty="0"/>
          </a:p>
        </p:txBody>
      </p:sp>
      <p:sp>
        <p:nvSpPr>
          <p:cNvPr id="6" name="Footer Placeholder 5">
            <a:extLst>
              <a:ext uri="{FF2B5EF4-FFF2-40B4-BE49-F238E27FC236}">
                <a16:creationId xmlns:a16="http://schemas.microsoft.com/office/drawing/2014/main" id="{793F2EA5-8B4E-B348-BD5F-481132A09CA7}"/>
              </a:ext>
            </a:extLst>
          </p:cNvPr>
          <p:cNvSpPr>
            <a:spLocks noGrp="1"/>
          </p:cNvSpPr>
          <p:nvPr>
            <p:ph type="ftr" sz="quarter" idx="11"/>
          </p:nvPr>
        </p:nvSpPr>
        <p:spPr/>
        <p:txBody>
          <a:bodyPr/>
          <a:lstStyle/>
          <a:p>
            <a:r>
              <a:rPr lang="en-US"/>
              <a:t>Copyright Nicole Addis</a:t>
            </a:r>
            <a:endParaRPr lang="en-US" dirty="0"/>
          </a:p>
        </p:txBody>
      </p:sp>
      <p:sp>
        <p:nvSpPr>
          <p:cNvPr id="7" name="Slide Number Placeholder 6">
            <a:extLst>
              <a:ext uri="{FF2B5EF4-FFF2-40B4-BE49-F238E27FC236}">
                <a16:creationId xmlns:a16="http://schemas.microsoft.com/office/drawing/2014/main" id="{0A417492-DE12-6845-82C2-0C3D87EC19B1}"/>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162638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7"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8"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9"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0"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1"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2"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3"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4"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5"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6"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7"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8"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0" name="Group 69">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1"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2"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3"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4"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5"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6"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7"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8"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9"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0"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1"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2"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4" name="Rectangle 83">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6" name="Freeform 11">
            <a:extLst>
              <a:ext uri="{FF2B5EF4-FFF2-40B4-BE49-F238E27FC236}">
                <a16:creationId xmlns:a16="http://schemas.microsoft.com/office/drawing/2014/main" id="{99499096-7355-478E-8CCB-A47EA1B79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8" name="Rectangle 87">
            <a:extLst>
              <a:ext uri="{FF2B5EF4-FFF2-40B4-BE49-F238E27FC236}">
                <a16:creationId xmlns:a16="http://schemas.microsoft.com/office/drawing/2014/main" id="{9073237B-D536-4B4C-8928-3510CB0F8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B3073DA-84AF-E444-BECC-712A9A10F0B7}"/>
              </a:ext>
            </a:extLst>
          </p:cNvPr>
          <p:cNvSpPr>
            <a:spLocks noGrp="1"/>
          </p:cNvSpPr>
          <p:nvPr>
            <p:ph type="title"/>
          </p:nvPr>
        </p:nvSpPr>
        <p:spPr>
          <a:xfrm>
            <a:off x="649224" y="645106"/>
            <a:ext cx="3650279" cy="1259894"/>
          </a:xfrm>
        </p:spPr>
        <p:txBody>
          <a:bodyPr vert="horz" lIns="91440" tIns="45720" rIns="91440" bIns="45720" rtlCol="0" anchor="t">
            <a:normAutofit/>
          </a:bodyPr>
          <a:lstStyle/>
          <a:p>
            <a:endParaRPr lang="en-US"/>
          </a:p>
        </p:txBody>
      </p:sp>
      <p:sp>
        <p:nvSpPr>
          <p:cNvPr id="90" name="Rectangle 89">
            <a:extLst>
              <a:ext uri="{FF2B5EF4-FFF2-40B4-BE49-F238E27FC236}">
                <a16:creationId xmlns:a16="http://schemas.microsoft.com/office/drawing/2014/main" id="{488B1383-B33A-45D9-AF5F-DD1522135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19071DC4-9DB5-5346-87D3-4D59978520F1}"/>
              </a:ext>
            </a:extLst>
          </p:cNvPr>
          <p:cNvSpPr>
            <a:spLocks noGrp="1"/>
          </p:cNvSpPr>
          <p:nvPr>
            <p:ph sz="half" idx="2"/>
          </p:nvPr>
        </p:nvSpPr>
        <p:spPr>
          <a:xfrm>
            <a:off x="649225" y="2133600"/>
            <a:ext cx="3650278" cy="3759253"/>
          </a:xfrm>
        </p:spPr>
        <p:txBody>
          <a:bodyPr vert="horz" lIns="91440" tIns="45720" rIns="91440" bIns="45720" rtlCol="0">
            <a:normAutofit/>
          </a:bodyPr>
          <a:lstStyle/>
          <a:p>
            <a:r>
              <a:rPr lang="en-US" sz="4000" b="1" dirty="0">
                <a:solidFill>
                  <a:srgbClr val="0070C0"/>
                </a:solidFill>
              </a:rPr>
              <a:t>Notice </a:t>
            </a:r>
          </a:p>
          <a:p>
            <a:r>
              <a:rPr lang="en-US" sz="4000" b="1" dirty="0">
                <a:solidFill>
                  <a:srgbClr val="0070C0"/>
                </a:solidFill>
              </a:rPr>
              <a:t>Name </a:t>
            </a:r>
          </a:p>
        </p:txBody>
      </p:sp>
      <p:pic>
        <p:nvPicPr>
          <p:cNvPr id="10" name="Content Placeholder 9" descr="Skeleton">
            <a:extLst>
              <a:ext uri="{FF2B5EF4-FFF2-40B4-BE49-F238E27FC236}">
                <a16:creationId xmlns:a16="http://schemas.microsoft.com/office/drawing/2014/main" id="{B7046720-0E84-9343-9CF5-7A6AC9F7A20B}"/>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5729600" y="1628775"/>
            <a:ext cx="3394925" cy="3394925"/>
          </a:xfrm>
          <a:prstGeom prst="rect">
            <a:avLst/>
          </a:prstGeom>
        </p:spPr>
      </p:pic>
      <p:sp>
        <p:nvSpPr>
          <p:cNvPr id="92" name="Freeform 11">
            <a:extLst>
              <a:ext uri="{FF2B5EF4-FFF2-40B4-BE49-F238E27FC236}">
                <a16:creationId xmlns:a16="http://schemas.microsoft.com/office/drawing/2014/main" id="{ADD2565E-493E-4545-99C0-2F033FAF9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E5DD555-E167-E44C-931C-E4350CEAC2F6}"/>
              </a:ext>
            </a:extLst>
          </p:cNvPr>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a:pPr defTabSz="914400">
                <a:lnSpc>
                  <a:spcPct val="90000"/>
                </a:lnSpc>
                <a:spcAft>
                  <a:spcPts val="600"/>
                </a:spcAft>
              </a:pPr>
              <a:t>3</a:t>
            </a:fld>
            <a:endParaRPr lang="en-US" sz="1900"/>
          </a:p>
        </p:txBody>
      </p:sp>
      <p:sp>
        <p:nvSpPr>
          <p:cNvPr id="3" name="Footer Placeholder 2">
            <a:extLst>
              <a:ext uri="{FF2B5EF4-FFF2-40B4-BE49-F238E27FC236}">
                <a16:creationId xmlns:a16="http://schemas.microsoft.com/office/drawing/2014/main" id="{74F26DAF-6680-2448-8C49-6C420D8B308B}"/>
              </a:ext>
            </a:extLst>
          </p:cNvPr>
          <p:cNvSpPr>
            <a:spLocks noGrp="1"/>
          </p:cNvSpPr>
          <p:nvPr>
            <p:ph type="ftr" sz="quarter" idx="11"/>
          </p:nvPr>
        </p:nvSpPr>
        <p:spPr>
          <a:xfrm>
            <a:off x="1220916" y="6135808"/>
            <a:ext cx="7619999"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Copyright Nicole Addis</a:t>
            </a:r>
          </a:p>
        </p:txBody>
      </p:sp>
      <p:sp>
        <p:nvSpPr>
          <p:cNvPr id="2" name="Date Placeholder 1">
            <a:extLst>
              <a:ext uri="{FF2B5EF4-FFF2-40B4-BE49-F238E27FC236}">
                <a16:creationId xmlns:a16="http://schemas.microsoft.com/office/drawing/2014/main" id="{74F4C242-EF26-FD40-9CE6-083A55ADC17F}"/>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139B269A-DD54-D64E-96F7-7077792F7627}" type="datetime1">
              <a:rPr lang="en-US"/>
              <a:pPr defTabSz="914400">
                <a:spcAft>
                  <a:spcPts val="600"/>
                </a:spcAft>
              </a:pPr>
              <a:t>2/29/2020</a:t>
            </a:fld>
            <a:endParaRPr lang="en-US"/>
          </a:p>
        </p:txBody>
      </p:sp>
      <p:pic>
        <p:nvPicPr>
          <p:cNvPr id="14" name="Graphic 13" descr="Smiling face with no fill">
            <a:extLst>
              <a:ext uri="{FF2B5EF4-FFF2-40B4-BE49-F238E27FC236}">
                <a16:creationId xmlns:a16="http://schemas.microsoft.com/office/drawing/2014/main" id="{2D6DE1A3-CE6D-554F-9EC0-4BF27D7E7C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54526" y="3703878"/>
            <a:ext cx="914400" cy="914400"/>
          </a:xfrm>
          <a:prstGeom prst="rect">
            <a:avLst/>
          </a:prstGeom>
        </p:spPr>
      </p:pic>
      <p:pic>
        <p:nvPicPr>
          <p:cNvPr id="42" name="Graphic 41" descr="Sad face with solid fill">
            <a:extLst>
              <a:ext uri="{FF2B5EF4-FFF2-40B4-BE49-F238E27FC236}">
                <a16:creationId xmlns:a16="http://schemas.microsoft.com/office/drawing/2014/main" id="{5A610141-B548-5348-9F10-CC9F8F7080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11726" y="714375"/>
            <a:ext cx="914400" cy="914400"/>
          </a:xfrm>
          <a:prstGeom prst="rect">
            <a:avLst/>
          </a:prstGeom>
        </p:spPr>
      </p:pic>
      <p:pic>
        <p:nvPicPr>
          <p:cNvPr id="46" name="Graphic 45" descr="Surprised face with no fill">
            <a:extLst>
              <a:ext uri="{FF2B5EF4-FFF2-40B4-BE49-F238E27FC236}">
                <a16:creationId xmlns:a16="http://schemas.microsoft.com/office/drawing/2014/main" id="{22112F1C-C446-644F-97E4-EB2D19F16C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08292" y="2166020"/>
            <a:ext cx="914400" cy="914400"/>
          </a:xfrm>
          <a:prstGeom prst="rect">
            <a:avLst/>
          </a:prstGeom>
        </p:spPr>
      </p:pic>
      <p:pic>
        <p:nvPicPr>
          <p:cNvPr id="50" name="Graphic 49" descr="Angry face with solid fill">
            <a:extLst>
              <a:ext uri="{FF2B5EF4-FFF2-40B4-BE49-F238E27FC236}">
                <a16:creationId xmlns:a16="http://schemas.microsoft.com/office/drawing/2014/main" id="{3E5C1B61-AB28-8A4A-9D52-4BB93F70021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03874" y="2699328"/>
            <a:ext cx="914400" cy="914400"/>
          </a:xfrm>
          <a:prstGeom prst="rect">
            <a:avLst/>
          </a:prstGeom>
        </p:spPr>
      </p:pic>
    </p:spTree>
    <p:extLst>
      <p:ext uri="{BB962C8B-B14F-4D97-AF65-F5344CB8AC3E}">
        <p14:creationId xmlns:p14="http://schemas.microsoft.com/office/powerpoint/2010/main" val="1663708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D759-8259-8746-BBA0-E19A060400F7}"/>
              </a:ext>
            </a:extLst>
          </p:cNvPr>
          <p:cNvSpPr>
            <a:spLocks noGrp="1"/>
          </p:cNvSpPr>
          <p:nvPr>
            <p:ph type="title"/>
          </p:nvPr>
        </p:nvSpPr>
        <p:spPr/>
        <p:txBody>
          <a:bodyPr>
            <a:normAutofit/>
          </a:bodyPr>
          <a:lstStyle/>
          <a:p>
            <a:r>
              <a:rPr lang="en-US" sz="4000" b="1" dirty="0" err="1">
                <a:solidFill>
                  <a:schemeClr val="accent2"/>
                </a:solidFill>
              </a:rPr>
              <a:t>Empassioned</a:t>
            </a:r>
            <a:br>
              <a:rPr lang="en-US" sz="4000" b="1" dirty="0">
                <a:solidFill>
                  <a:schemeClr val="accent2"/>
                </a:solidFill>
              </a:rPr>
            </a:br>
            <a:r>
              <a:rPr lang="en-US" sz="3100" b="1" i="1" dirty="0">
                <a:solidFill>
                  <a:schemeClr val="accent2"/>
                </a:solidFill>
              </a:rPr>
              <a:t>compassion v’s empathy </a:t>
            </a:r>
            <a:r>
              <a:rPr lang="en-US" sz="3100" b="1" i="1" dirty="0">
                <a:solidFill>
                  <a:srgbClr val="0070C0"/>
                </a:solidFill>
              </a:rPr>
              <a:t> </a:t>
            </a:r>
          </a:p>
        </p:txBody>
      </p:sp>
      <p:sp>
        <p:nvSpPr>
          <p:cNvPr id="3" name="Text Placeholder 2">
            <a:extLst>
              <a:ext uri="{FF2B5EF4-FFF2-40B4-BE49-F238E27FC236}">
                <a16:creationId xmlns:a16="http://schemas.microsoft.com/office/drawing/2014/main" id="{399C8EDF-9F92-2642-ACB3-115DCDD9BB5D}"/>
              </a:ext>
            </a:extLst>
          </p:cNvPr>
          <p:cNvSpPr>
            <a:spLocks noGrp="1"/>
          </p:cNvSpPr>
          <p:nvPr>
            <p:ph type="body" idx="1"/>
          </p:nvPr>
        </p:nvSpPr>
        <p:spPr/>
        <p:txBody>
          <a:bodyPr/>
          <a:lstStyle/>
          <a:p>
            <a:r>
              <a:rPr lang="en-US" dirty="0"/>
              <a:t>Compassion </a:t>
            </a:r>
          </a:p>
        </p:txBody>
      </p:sp>
      <p:sp>
        <p:nvSpPr>
          <p:cNvPr id="4" name="Content Placeholder 3">
            <a:extLst>
              <a:ext uri="{FF2B5EF4-FFF2-40B4-BE49-F238E27FC236}">
                <a16:creationId xmlns:a16="http://schemas.microsoft.com/office/drawing/2014/main" id="{2EDB39F6-30E3-9F4D-BE55-83D20CBE6BE6}"/>
              </a:ext>
            </a:extLst>
          </p:cNvPr>
          <p:cNvSpPr>
            <a:spLocks noGrp="1"/>
          </p:cNvSpPr>
          <p:nvPr>
            <p:ph sz="half" idx="2"/>
          </p:nvPr>
        </p:nvSpPr>
        <p:spPr/>
        <p:txBody>
          <a:bodyPr>
            <a:normAutofit fontScale="92500" lnSpcReduction="20000"/>
          </a:bodyPr>
          <a:lstStyle/>
          <a:p>
            <a:r>
              <a:rPr lang="en-US" i="1" dirty="0">
                <a:solidFill>
                  <a:schemeClr val="tx1"/>
                </a:solidFill>
              </a:rPr>
              <a:t>Compassion incorporates the intention to act, even at a neurological level. Highly experienced meditators, activate their premotor cortex during compassion meditation – that’s the part of the brain that prepares the body for movement. Compassion also activates a parietal circuit connecting attention in the parietal lobe to </a:t>
            </a:r>
            <a:r>
              <a:rPr lang="en-US" i="1" dirty="0" err="1">
                <a:solidFill>
                  <a:schemeClr val="tx1"/>
                </a:solidFill>
              </a:rPr>
              <a:t>behavioural</a:t>
            </a:r>
            <a:r>
              <a:rPr lang="en-US" i="1" dirty="0">
                <a:solidFill>
                  <a:schemeClr val="tx1"/>
                </a:solidFill>
              </a:rPr>
              <a:t> control in the prefrontal cortex and reward system in the mid brain. That circuit is usually associated with rewards and positive feelings. </a:t>
            </a:r>
          </a:p>
          <a:p>
            <a:endParaRPr lang="en-US" dirty="0"/>
          </a:p>
        </p:txBody>
      </p:sp>
      <p:sp>
        <p:nvSpPr>
          <p:cNvPr id="5" name="Text Placeholder 4">
            <a:extLst>
              <a:ext uri="{FF2B5EF4-FFF2-40B4-BE49-F238E27FC236}">
                <a16:creationId xmlns:a16="http://schemas.microsoft.com/office/drawing/2014/main" id="{D1670026-F92A-DD46-8963-0A78DCC55A48}"/>
              </a:ext>
            </a:extLst>
          </p:cNvPr>
          <p:cNvSpPr>
            <a:spLocks noGrp="1"/>
          </p:cNvSpPr>
          <p:nvPr>
            <p:ph type="body" sz="quarter" idx="3"/>
          </p:nvPr>
        </p:nvSpPr>
        <p:spPr/>
        <p:txBody>
          <a:bodyPr/>
          <a:lstStyle/>
          <a:p>
            <a:r>
              <a:rPr lang="en-US" dirty="0"/>
              <a:t>Empathy </a:t>
            </a:r>
          </a:p>
        </p:txBody>
      </p:sp>
      <p:sp>
        <p:nvSpPr>
          <p:cNvPr id="6" name="Content Placeholder 5">
            <a:extLst>
              <a:ext uri="{FF2B5EF4-FFF2-40B4-BE49-F238E27FC236}">
                <a16:creationId xmlns:a16="http://schemas.microsoft.com/office/drawing/2014/main" id="{E61F98E6-C176-2346-8024-08C9CF3C62B6}"/>
              </a:ext>
            </a:extLst>
          </p:cNvPr>
          <p:cNvSpPr>
            <a:spLocks noGrp="1"/>
          </p:cNvSpPr>
          <p:nvPr>
            <p:ph sz="quarter" idx="4"/>
          </p:nvPr>
        </p:nvSpPr>
        <p:spPr/>
        <p:txBody>
          <a:bodyPr>
            <a:normAutofit fontScale="92500" lnSpcReduction="20000"/>
          </a:bodyPr>
          <a:lstStyle/>
          <a:p>
            <a:r>
              <a:rPr lang="en-US" i="1" dirty="0">
                <a:solidFill>
                  <a:schemeClr val="tx1"/>
                </a:solidFill>
              </a:rPr>
              <a:t>“Empathy is associated with the insula and the cingulate cortex, and those regions are more typically associated with negative emotions. Your feeling the suffering of others and your suffering with them.”</a:t>
            </a:r>
          </a:p>
          <a:p>
            <a:pPr marL="0" indent="0">
              <a:buNone/>
            </a:pPr>
            <a:endParaRPr lang="en-US" dirty="0"/>
          </a:p>
          <a:p>
            <a:pPr marL="0" indent="0">
              <a:buNone/>
            </a:pPr>
            <a:r>
              <a:rPr lang="en-US" dirty="0"/>
              <a:t>	</a:t>
            </a:r>
            <a:r>
              <a:rPr lang="en-US" sz="1300" dirty="0"/>
              <a:t>-Ashish </a:t>
            </a:r>
            <a:r>
              <a:rPr lang="en-US" sz="1300" dirty="0" err="1"/>
              <a:t>Ranpura</a:t>
            </a:r>
            <a:r>
              <a:rPr lang="en-US" sz="1300" dirty="0"/>
              <a:t> 2018, p. 85</a:t>
            </a:r>
          </a:p>
        </p:txBody>
      </p:sp>
      <p:sp>
        <p:nvSpPr>
          <p:cNvPr id="7" name="Date Placeholder 6">
            <a:extLst>
              <a:ext uri="{FF2B5EF4-FFF2-40B4-BE49-F238E27FC236}">
                <a16:creationId xmlns:a16="http://schemas.microsoft.com/office/drawing/2014/main" id="{631170C1-2FE0-1046-89F1-59125A77BBBB}"/>
              </a:ext>
            </a:extLst>
          </p:cNvPr>
          <p:cNvSpPr>
            <a:spLocks noGrp="1"/>
          </p:cNvSpPr>
          <p:nvPr>
            <p:ph type="dt" sz="half" idx="10"/>
          </p:nvPr>
        </p:nvSpPr>
        <p:spPr/>
        <p:txBody>
          <a:bodyPr/>
          <a:lstStyle/>
          <a:p>
            <a:fld id="{A1ACCAB6-EAEF-B54A-A0D6-CD9D7E46473F}" type="datetime1">
              <a:rPr lang="en-GB" smtClean="0"/>
              <a:t>29/02/2020</a:t>
            </a:fld>
            <a:endParaRPr lang="en-US" dirty="0"/>
          </a:p>
        </p:txBody>
      </p:sp>
      <p:sp>
        <p:nvSpPr>
          <p:cNvPr id="8" name="Footer Placeholder 7">
            <a:extLst>
              <a:ext uri="{FF2B5EF4-FFF2-40B4-BE49-F238E27FC236}">
                <a16:creationId xmlns:a16="http://schemas.microsoft.com/office/drawing/2014/main" id="{74A13DDB-7F01-E848-99CD-45A7336FDDF3}"/>
              </a:ext>
            </a:extLst>
          </p:cNvPr>
          <p:cNvSpPr>
            <a:spLocks noGrp="1"/>
          </p:cNvSpPr>
          <p:nvPr>
            <p:ph type="ftr" sz="quarter" idx="11"/>
          </p:nvPr>
        </p:nvSpPr>
        <p:spPr/>
        <p:txBody>
          <a:bodyPr/>
          <a:lstStyle/>
          <a:p>
            <a:r>
              <a:rPr lang="en-US"/>
              <a:t>Copyright Nicole Addis</a:t>
            </a:r>
            <a:endParaRPr lang="en-US" dirty="0"/>
          </a:p>
        </p:txBody>
      </p:sp>
      <p:sp>
        <p:nvSpPr>
          <p:cNvPr id="9" name="Slide Number Placeholder 8">
            <a:extLst>
              <a:ext uri="{FF2B5EF4-FFF2-40B4-BE49-F238E27FC236}">
                <a16:creationId xmlns:a16="http://schemas.microsoft.com/office/drawing/2014/main" id="{857B3FDF-D50A-8846-B6C2-2927018ECC5A}"/>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1494876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2"/>
                </a:solidFill>
              </a:rPr>
              <a:t>So….</a:t>
            </a:r>
          </a:p>
        </p:txBody>
      </p:sp>
      <p:sp>
        <p:nvSpPr>
          <p:cNvPr id="4" name="Content Placeholder 3"/>
          <p:cNvSpPr>
            <a:spLocks noGrp="1"/>
          </p:cNvSpPr>
          <p:nvPr>
            <p:ph sz="half" idx="1"/>
          </p:nvPr>
        </p:nvSpPr>
        <p:spPr/>
        <p:txBody>
          <a:bodyPr>
            <a:normAutofit fontScale="92500" lnSpcReduction="10000"/>
          </a:bodyPr>
          <a:lstStyle/>
          <a:p>
            <a:r>
              <a:rPr lang="en-US" dirty="0"/>
              <a:t>Empathy</a:t>
            </a:r>
          </a:p>
          <a:p>
            <a:pPr lvl="1"/>
            <a:r>
              <a:rPr lang="en-US" dirty="0"/>
              <a:t>Bias towards negative feelings</a:t>
            </a:r>
          </a:p>
          <a:p>
            <a:pPr lvl="1"/>
            <a:r>
              <a:rPr lang="en-US" dirty="0"/>
              <a:t>Makes us feel bad </a:t>
            </a:r>
          </a:p>
          <a:p>
            <a:pPr lvl="1"/>
            <a:r>
              <a:rPr lang="en-US" dirty="0"/>
              <a:t>Negative self talk </a:t>
            </a:r>
          </a:p>
          <a:p>
            <a:pPr lvl="1"/>
            <a:r>
              <a:rPr lang="en-US" dirty="0"/>
              <a:t>No action </a:t>
            </a:r>
          </a:p>
          <a:p>
            <a:pPr lvl="1"/>
            <a:r>
              <a:rPr lang="en-US" dirty="0"/>
              <a:t>Lack energy</a:t>
            </a:r>
          </a:p>
          <a:p>
            <a:pPr lvl="1"/>
            <a:r>
              <a:rPr lang="en-US" dirty="0"/>
              <a:t>Lost in the other</a:t>
            </a:r>
          </a:p>
          <a:p>
            <a:pPr lvl="1"/>
            <a:r>
              <a:rPr lang="en-US" dirty="0"/>
              <a:t>Helpless</a:t>
            </a:r>
          </a:p>
          <a:p>
            <a:pPr lvl="1"/>
            <a:r>
              <a:rPr lang="en-US" dirty="0"/>
              <a:t>Hopeless</a:t>
            </a:r>
          </a:p>
          <a:p>
            <a:pPr lvl="1"/>
            <a:r>
              <a:rPr lang="en-US" dirty="0"/>
              <a:t>BO, EF</a:t>
            </a:r>
          </a:p>
          <a:p>
            <a:pPr marL="0" indent="0">
              <a:buNone/>
            </a:pPr>
            <a:r>
              <a:rPr lang="en-US" dirty="0"/>
              <a:t> </a:t>
            </a:r>
          </a:p>
        </p:txBody>
      </p:sp>
      <p:sp>
        <p:nvSpPr>
          <p:cNvPr id="5" name="Content Placeholder 4"/>
          <p:cNvSpPr>
            <a:spLocks noGrp="1"/>
          </p:cNvSpPr>
          <p:nvPr>
            <p:ph sz="half" idx="2"/>
          </p:nvPr>
        </p:nvSpPr>
        <p:spPr/>
        <p:txBody>
          <a:bodyPr>
            <a:normAutofit fontScale="92500" lnSpcReduction="10000"/>
          </a:bodyPr>
          <a:lstStyle/>
          <a:p>
            <a:r>
              <a:rPr lang="en-US" dirty="0"/>
              <a:t>Compassion </a:t>
            </a:r>
          </a:p>
          <a:p>
            <a:pPr lvl="1"/>
            <a:r>
              <a:rPr lang="en-US" dirty="0"/>
              <a:t>Rewards </a:t>
            </a:r>
            <a:r>
              <a:rPr lang="en-US" dirty="0" err="1"/>
              <a:t>centre</a:t>
            </a:r>
            <a:r>
              <a:rPr lang="en-US" dirty="0"/>
              <a:t> </a:t>
            </a:r>
          </a:p>
          <a:p>
            <a:pPr lvl="1"/>
            <a:r>
              <a:rPr lang="en-US" dirty="0"/>
              <a:t>Feel good </a:t>
            </a:r>
          </a:p>
          <a:p>
            <a:pPr lvl="1"/>
            <a:r>
              <a:rPr lang="en-US" dirty="0"/>
              <a:t>Positive talk </a:t>
            </a:r>
          </a:p>
          <a:p>
            <a:pPr lvl="1"/>
            <a:r>
              <a:rPr lang="en-US" dirty="0"/>
              <a:t>Action </a:t>
            </a:r>
          </a:p>
          <a:p>
            <a:pPr lvl="1"/>
            <a:r>
              <a:rPr lang="en-US" dirty="0"/>
              <a:t>Motivation to do something</a:t>
            </a:r>
          </a:p>
          <a:p>
            <a:pPr lvl="1"/>
            <a:r>
              <a:rPr lang="en-US" dirty="0"/>
              <a:t>Feels separate from the other </a:t>
            </a:r>
          </a:p>
          <a:p>
            <a:pPr lvl="1"/>
            <a:r>
              <a:rPr lang="en-US" dirty="0"/>
              <a:t>Helpful</a:t>
            </a:r>
          </a:p>
          <a:p>
            <a:pPr lvl="1"/>
            <a:r>
              <a:rPr lang="en-US" dirty="0"/>
              <a:t>Hopeful </a:t>
            </a:r>
          </a:p>
          <a:p>
            <a:pPr lvl="1"/>
            <a:r>
              <a:rPr lang="en-US" dirty="0"/>
              <a:t>Love D.O.S.E</a:t>
            </a:r>
          </a:p>
        </p:txBody>
      </p:sp>
      <p:sp>
        <p:nvSpPr>
          <p:cNvPr id="3" name="Date Placeholder 2">
            <a:extLst>
              <a:ext uri="{FF2B5EF4-FFF2-40B4-BE49-F238E27FC236}">
                <a16:creationId xmlns:a16="http://schemas.microsoft.com/office/drawing/2014/main" id="{9DCFC099-4D9C-413D-BFDB-B72C5B906D33}"/>
              </a:ext>
            </a:extLst>
          </p:cNvPr>
          <p:cNvSpPr>
            <a:spLocks noGrp="1"/>
          </p:cNvSpPr>
          <p:nvPr>
            <p:ph type="dt" sz="half" idx="10"/>
          </p:nvPr>
        </p:nvSpPr>
        <p:spPr/>
        <p:txBody>
          <a:bodyPr/>
          <a:lstStyle/>
          <a:p>
            <a:fld id="{BADA3D18-13B1-3144-BBC5-910CEE110A5E}" type="datetime1">
              <a:rPr lang="en-GB" smtClean="0"/>
              <a:t>29/02/2020</a:t>
            </a:fld>
            <a:endParaRPr lang="en-US"/>
          </a:p>
        </p:txBody>
      </p:sp>
      <p:sp>
        <p:nvSpPr>
          <p:cNvPr id="6" name="Footer Placeholder 5">
            <a:extLst>
              <a:ext uri="{FF2B5EF4-FFF2-40B4-BE49-F238E27FC236}">
                <a16:creationId xmlns:a16="http://schemas.microsoft.com/office/drawing/2014/main" id="{D1EF8C9A-5E7C-46A5-A0F3-63D087186E82}"/>
              </a:ext>
            </a:extLst>
          </p:cNvPr>
          <p:cNvSpPr>
            <a:spLocks noGrp="1"/>
          </p:cNvSpPr>
          <p:nvPr>
            <p:ph type="ftr" sz="quarter" idx="11"/>
          </p:nvPr>
        </p:nvSpPr>
        <p:spPr/>
        <p:txBody>
          <a:bodyPr/>
          <a:lstStyle/>
          <a:p>
            <a:r>
              <a:rPr lang="en-US" dirty="0"/>
              <a:t>Copyright Nicole Addis</a:t>
            </a:r>
          </a:p>
        </p:txBody>
      </p:sp>
      <p:sp>
        <p:nvSpPr>
          <p:cNvPr id="7" name="Slide Number Placeholder 6">
            <a:extLst>
              <a:ext uri="{FF2B5EF4-FFF2-40B4-BE49-F238E27FC236}">
                <a16:creationId xmlns:a16="http://schemas.microsoft.com/office/drawing/2014/main" id="{4237E552-8B11-41F6-B5EB-D9BA506B7917}"/>
              </a:ext>
            </a:extLst>
          </p:cNvPr>
          <p:cNvSpPr>
            <a:spLocks noGrp="1"/>
          </p:cNvSpPr>
          <p:nvPr>
            <p:ph type="sldNum" sz="quarter" idx="12"/>
          </p:nvPr>
        </p:nvSpPr>
        <p:spPr/>
        <p:txBody>
          <a:bodyPr/>
          <a:lstStyle/>
          <a:p>
            <a:fld id="{44BD9E57-4C9A-9040-9C69-2C30659E66FD}" type="slidenum">
              <a:rPr lang="en-US" smtClean="0"/>
              <a:t>31</a:t>
            </a:fld>
            <a:endParaRPr lang="en-US"/>
          </a:p>
        </p:txBody>
      </p:sp>
    </p:spTree>
    <p:extLst>
      <p:ext uri="{BB962C8B-B14F-4D97-AF65-F5344CB8AC3E}">
        <p14:creationId xmlns:p14="http://schemas.microsoft.com/office/powerpoint/2010/main" val="3810515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2"/>
                </a:solidFill>
              </a:rPr>
              <a:t>The </a:t>
            </a:r>
            <a:r>
              <a:rPr lang="en-US" sz="4000" b="1" i="1" dirty="0">
                <a:solidFill>
                  <a:schemeClr val="accent2"/>
                </a:solidFill>
              </a:rPr>
              <a:t>Empassioned</a:t>
            </a:r>
            <a:r>
              <a:rPr lang="en-US" sz="4000" b="1" dirty="0">
                <a:solidFill>
                  <a:schemeClr val="accent2"/>
                </a:solidFill>
              </a:rPr>
              <a:t> Therapist </a:t>
            </a:r>
            <a:endParaRPr lang="en-US" sz="1600" b="1" dirty="0">
              <a:solidFill>
                <a:schemeClr val="accent2"/>
              </a:solidFill>
            </a:endParaRPr>
          </a:p>
        </p:txBody>
      </p:sp>
      <p:sp>
        <p:nvSpPr>
          <p:cNvPr id="3" name="Content Placeholder 2"/>
          <p:cNvSpPr>
            <a:spLocks noGrp="1"/>
          </p:cNvSpPr>
          <p:nvPr>
            <p:ph idx="1"/>
          </p:nvPr>
        </p:nvSpPr>
        <p:spPr/>
        <p:txBody>
          <a:bodyPr>
            <a:normAutofit/>
          </a:bodyPr>
          <a:lstStyle/>
          <a:p>
            <a:pPr lvl="1"/>
            <a:r>
              <a:rPr lang="en-US" dirty="0"/>
              <a:t>Passionate for the other </a:t>
            </a:r>
            <a:endParaRPr lang="en-GB" sz="1800" dirty="0"/>
          </a:p>
          <a:p>
            <a:pPr lvl="2"/>
            <a:r>
              <a:rPr lang="en-US" dirty="0"/>
              <a:t>Feel for the client without falling into the client </a:t>
            </a:r>
            <a:endParaRPr lang="en-GB" sz="1600" dirty="0"/>
          </a:p>
          <a:p>
            <a:pPr lvl="1"/>
            <a:r>
              <a:rPr lang="en-US" dirty="0"/>
              <a:t>Motivated to alleviate suffering </a:t>
            </a:r>
            <a:endParaRPr lang="en-GB" sz="1800" dirty="0"/>
          </a:p>
          <a:p>
            <a:pPr lvl="2"/>
            <a:r>
              <a:rPr lang="en-US" dirty="0"/>
              <a:t>Proactive v’s reactive </a:t>
            </a:r>
            <a:endParaRPr lang="en-GB" sz="1600" dirty="0"/>
          </a:p>
          <a:p>
            <a:pPr lvl="1"/>
            <a:r>
              <a:rPr lang="en-US" dirty="0"/>
              <a:t>Parent and Child in service of the Adult</a:t>
            </a:r>
            <a:endParaRPr lang="en-GB" sz="1800" dirty="0"/>
          </a:p>
          <a:p>
            <a:pPr lvl="2"/>
            <a:r>
              <a:rPr lang="en-US" dirty="0"/>
              <a:t>Creative</a:t>
            </a:r>
            <a:endParaRPr lang="en-GB" sz="1600" dirty="0"/>
          </a:p>
          <a:p>
            <a:pPr lvl="2"/>
            <a:r>
              <a:rPr lang="en-US" dirty="0"/>
              <a:t>Spontaneous</a:t>
            </a:r>
            <a:endParaRPr lang="en-GB" sz="1600" dirty="0"/>
          </a:p>
          <a:p>
            <a:pPr lvl="2"/>
            <a:r>
              <a:rPr lang="en-US" dirty="0"/>
              <a:t>Intimate</a:t>
            </a:r>
            <a:endParaRPr lang="en-GB" sz="1600" dirty="0"/>
          </a:p>
          <a:p>
            <a:pPr lvl="2"/>
            <a:r>
              <a:rPr lang="en-US" dirty="0"/>
              <a:t>Challenging </a:t>
            </a:r>
            <a:endParaRPr lang="en-GB" sz="1600" dirty="0"/>
          </a:p>
          <a:p>
            <a:pPr lvl="2"/>
            <a:r>
              <a:rPr lang="en-US" dirty="0"/>
              <a:t>Educators </a:t>
            </a:r>
            <a:endParaRPr lang="en-GB" sz="1600" dirty="0"/>
          </a:p>
          <a:p>
            <a:pPr marL="1255712" lvl="3" indent="0">
              <a:buNone/>
            </a:pPr>
            <a:endParaRPr lang="en-US" dirty="0"/>
          </a:p>
        </p:txBody>
      </p:sp>
      <p:sp>
        <p:nvSpPr>
          <p:cNvPr id="4" name="Date Placeholder 3">
            <a:extLst>
              <a:ext uri="{FF2B5EF4-FFF2-40B4-BE49-F238E27FC236}">
                <a16:creationId xmlns:a16="http://schemas.microsoft.com/office/drawing/2014/main" id="{331934AB-5CE3-42B4-B9A8-5C08C81E3449}"/>
              </a:ext>
            </a:extLst>
          </p:cNvPr>
          <p:cNvSpPr>
            <a:spLocks noGrp="1"/>
          </p:cNvSpPr>
          <p:nvPr>
            <p:ph type="dt" sz="half" idx="10"/>
          </p:nvPr>
        </p:nvSpPr>
        <p:spPr/>
        <p:txBody>
          <a:bodyPr/>
          <a:lstStyle/>
          <a:p>
            <a:fld id="{AB47F138-B773-2F46-B9FD-745C9BDC8CB5}" type="datetime1">
              <a:rPr lang="en-GB" smtClean="0"/>
              <a:t>29/02/2020</a:t>
            </a:fld>
            <a:endParaRPr lang="en-US"/>
          </a:p>
        </p:txBody>
      </p:sp>
      <p:sp>
        <p:nvSpPr>
          <p:cNvPr id="5" name="Footer Placeholder 4">
            <a:extLst>
              <a:ext uri="{FF2B5EF4-FFF2-40B4-BE49-F238E27FC236}">
                <a16:creationId xmlns:a16="http://schemas.microsoft.com/office/drawing/2014/main" id="{84068216-E5CD-40B7-89E1-3620E3532267}"/>
              </a:ext>
            </a:extLst>
          </p:cNvPr>
          <p:cNvSpPr>
            <a:spLocks noGrp="1"/>
          </p:cNvSpPr>
          <p:nvPr>
            <p:ph type="ftr" sz="quarter" idx="11"/>
          </p:nvPr>
        </p:nvSpPr>
        <p:spPr/>
        <p:txBody>
          <a:bodyPr/>
          <a:lstStyle/>
          <a:p>
            <a:r>
              <a:rPr lang="en-GB"/>
              <a:t>Copyright Nicole Addis</a:t>
            </a:r>
            <a:endParaRPr lang="en-US"/>
          </a:p>
        </p:txBody>
      </p:sp>
      <p:sp>
        <p:nvSpPr>
          <p:cNvPr id="6" name="Slide Number Placeholder 5">
            <a:extLst>
              <a:ext uri="{FF2B5EF4-FFF2-40B4-BE49-F238E27FC236}">
                <a16:creationId xmlns:a16="http://schemas.microsoft.com/office/drawing/2014/main" id="{07D940BD-1DAB-FF4B-BAF3-CDE6AE0995EB}"/>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144089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7D377F-5448-7743-ABBA-FC56F9D7C809}"/>
              </a:ext>
            </a:extLst>
          </p:cNvPr>
          <p:cNvSpPr>
            <a:spLocks noGrp="1"/>
          </p:cNvSpPr>
          <p:nvPr>
            <p:ph type="title"/>
          </p:nvPr>
        </p:nvSpPr>
        <p:spPr/>
        <p:txBody>
          <a:bodyPr>
            <a:normAutofit/>
          </a:bodyPr>
          <a:lstStyle/>
          <a:p>
            <a:r>
              <a:rPr lang="en-US" sz="4000" b="1" dirty="0">
                <a:solidFill>
                  <a:schemeClr val="accent2"/>
                </a:solidFill>
              </a:rPr>
              <a:t>Therapeutic Love </a:t>
            </a:r>
          </a:p>
        </p:txBody>
      </p:sp>
      <p:sp>
        <p:nvSpPr>
          <p:cNvPr id="9" name="Content Placeholder 8">
            <a:extLst>
              <a:ext uri="{FF2B5EF4-FFF2-40B4-BE49-F238E27FC236}">
                <a16:creationId xmlns:a16="http://schemas.microsoft.com/office/drawing/2014/main" id="{8977BF7B-7E3D-4544-ADB0-64F506E6C5D2}"/>
              </a:ext>
            </a:extLst>
          </p:cNvPr>
          <p:cNvSpPr>
            <a:spLocks noGrp="1"/>
          </p:cNvSpPr>
          <p:nvPr>
            <p:ph sz="half" idx="1"/>
          </p:nvPr>
        </p:nvSpPr>
        <p:spPr/>
        <p:txBody>
          <a:bodyPr>
            <a:normAutofit/>
          </a:bodyPr>
          <a:lstStyle/>
          <a:p>
            <a:pPr lvl="1"/>
            <a:r>
              <a:rPr lang="en-US" dirty="0"/>
              <a:t>Therapeutic love </a:t>
            </a:r>
            <a:endParaRPr lang="en-GB" sz="1800" dirty="0"/>
          </a:p>
          <a:p>
            <a:pPr lvl="2"/>
            <a:r>
              <a:rPr lang="en-US" dirty="0"/>
              <a:t>Warm / tender</a:t>
            </a:r>
            <a:endParaRPr lang="en-GB" sz="1600" dirty="0"/>
          </a:p>
          <a:p>
            <a:pPr lvl="2"/>
            <a:r>
              <a:rPr lang="en-US" dirty="0"/>
              <a:t>Openness / togetherness </a:t>
            </a:r>
            <a:endParaRPr lang="en-GB" sz="1600" dirty="0"/>
          </a:p>
          <a:p>
            <a:pPr lvl="2"/>
            <a:r>
              <a:rPr lang="en-US" dirty="0"/>
              <a:t>Contacted / acceptance </a:t>
            </a:r>
            <a:endParaRPr lang="en-GB" sz="1600" dirty="0"/>
          </a:p>
          <a:p>
            <a:pPr lvl="2"/>
            <a:r>
              <a:rPr lang="en-US" dirty="0"/>
              <a:t>Present</a:t>
            </a:r>
            <a:endParaRPr lang="en-GB" sz="1600" dirty="0"/>
          </a:p>
          <a:p>
            <a:pPr lvl="2"/>
            <a:r>
              <a:rPr lang="en-US" dirty="0"/>
              <a:t>Safe </a:t>
            </a:r>
            <a:endParaRPr lang="en-GB" sz="1600" dirty="0"/>
          </a:p>
          <a:p>
            <a:pPr lvl="1"/>
            <a:r>
              <a:rPr lang="en-US" dirty="0"/>
              <a:t>Fear</a:t>
            </a:r>
            <a:endParaRPr lang="en-GB" sz="1800" dirty="0"/>
          </a:p>
          <a:p>
            <a:pPr lvl="2"/>
            <a:r>
              <a:rPr lang="en-US" dirty="0"/>
              <a:t>The ‘T’ in the room </a:t>
            </a:r>
            <a:endParaRPr lang="en-GB" sz="1600" dirty="0"/>
          </a:p>
          <a:p>
            <a:pPr lvl="2"/>
            <a:r>
              <a:rPr lang="en-US" dirty="0"/>
              <a:t>The ‘t’ behind the door</a:t>
            </a:r>
            <a:endParaRPr lang="en-GB" sz="1600" dirty="0"/>
          </a:p>
          <a:p>
            <a:pPr lvl="2"/>
            <a:r>
              <a:rPr lang="en-US" dirty="0"/>
              <a:t>Client’s</a:t>
            </a:r>
            <a:endParaRPr lang="en-GB" sz="1600" dirty="0"/>
          </a:p>
          <a:p>
            <a:pPr lvl="2"/>
            <a:r>
              <a:rPr lang="en-US" dirty="0"/>
              <a:t>Therapist’s</a:t>
            </a:r>
          </a:p>
        </p:txBody>
      </p:sp>
      <p:sp>
        <p:nvSpPr>
          <p:cNvPr id="10" name="Content Placeholder 9">
            <a:extLst>
              <a:ext uri="{FF2B5EF4-FFF2-40B4-BE49-F238E27FC236}">
                <a16:creationId xmlns:a16="http://schemas.microsoft.com/office/drawing/2014/main" id="{2693ED3F-8FD0-9741-9562-D1ACA1C57D49}"/>
              </a:ext>
            </a:extLst>
          </p:cNvPr>
          <p:cNvSpPr>
            <a:spLocks noGrp="1"/>
          </p:cNvSpPr>
          <p:nvPr>
            <p:ph sz="half" idx="2"/>
          </p:nvPr>
        </p:nvSpPr>
        <p:spPr/>
        <p:txBody>
          <a:bodyPr/>
          <a:lstStyle/>
          <a:p>
            <a:r>
              <a:rPr lang="en-US" i="1" dirty="0">
                <a:solidFill>
                  <a:schemeClr val="tx1"/>
                </a:solidFill>
              </a:rPr>
              <a:t>“A love with contours, that knows its boundaries and has at its heart, the embodied presence of the self and the other in the act of healing.” – </a:t>
            </a:r>
            <a:r>
              <a:rPr lang="en-US" sz="1200" i="1" dirty="0">
                <a:solidFill>
                  <a:schemeClr val="tx1"/>
                </a:solidFill>
              </a:rPr>
              <a:t>N. Addis 2010</a:t>
            </a:r>
          </a:p>
          <a:p>
            <a:pPr marL="0" indent="0">
              <a:buNone/>
            </a:pPr>
            <a:endParaRPr lang="en-US" dirty="0"/>
          </a:p>
        </p:txBody>
      </p:sp>
      <p:sp>
        <p:nvSpPr>
          <p:cNvPr id="5" name="Date Placeholder 4">
            <a:extLst>
              <a:ext uri="{FF2B5EF4-FFF2-40B4-BE49-F238E27FC236}">
                <a16:creationId xmlns:a16="http://schemas.microsoft.com/office/drawing/2014/main" id="{3597CD33-3583-924A-B3E6-6752B46C1CDC}"/>
              </a:ext>
            </a:extLst>
          </p:cNvPr>
          <p:cNvSpPr>
            <a:spLocks noGrp="1"/>
          </p:cNvSpPr>
          <p:nvPr>
            <p:ph type="dt" sz="half" idx="10"/>
          </p:nvPr>
        </p:nvSpPr>
        <p:spPr/>
        <p:txBody>
          <a:bodyPr/>
          <a:lstStyle/>
          <a:p>
            <a:fld id="{5C348F32-A494-BD47-B427-200D27D44316}" type="datetime1">
              <a:rPr lang="en-GB" smtClean="0"/>
              <a:t>29/02/2020</a:t>
            </a:fld>
            <a:endParaRPr lang="en-US" dirty="0"/>
          </a:p>
        </p:txBody>
      </p:sp>
      <p:sp>
        <p:nvSpPr>
          <p:cNvPr id="6" name="Footer Placeholder 5">
            <a:extLst>
              <a:ext uri="{FF2B5EF4-FFF2-40B4-BE49-F238E27FC236}">
                <a16:creationId xmlns:a16="http://schemas.microsoft.com/office/drawing/2014/main" id="{11C9A8D5-D13B-C04A-901A-37920F3B9E6B}"/>
              </a:ext>
            </a:extLst>
          </p:cNvPr>
          <p:cNvSpPr>
            <a:spLocks noGrp="1"/>
          </p:cNvSpPr>
          <p:nvPr>
            <p:ph type="ftr" sz="quarter" idx="11"/>
          </p:nvPr>
        </p:nvSpPr>
        <p:spPr/>
        <p:txBody>
          <a:bodyPr/>
          <a:lstStyle/>
          <a:p>
            <a:r>
              <a:rPr lang="en-US"/>
              <a:t>Copyright Nicole Addis</a:t>
            </a:r>
            <a:endParaRPr lang="en-US" dirty="0"/>
          </a:p>
        </p:txBody>
      </p:sp>
      <p:sp>
        <p:nvSpPr>
          <p:cNvPr id="7" name="Slide Number Placeholder 6">
            <a:extLst>
              <a:ext uri="{FF2B5EF4-FFF2-40B4-BE49-F238E27FC236}">
                <a16:creationId xmlns:a16="http://schemas.microsoft.com/office/drawing/2014/main" id="{D1CB6224-9ABC-8A4D-95AD-7F76EDAA2D05}"/>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218140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8C95-DA0E-D049-963E-1C3955FE4999}"/>
              </a:ext>
            </a:extLst>
          </p:cNvPr>
          <p:cNvSpPr>
            <a:spLocks noGrp="1"/>
          </p:cNvSpPr>
          <p:nvPr>
            <p:ph type="title"/>
          </p:nvPr>
        </p:nvSpPr>
        <p:spPr/>
        <p:txBody>
          <a:bodyPr>
            <a:normAutofit/>
          </a:bodyPr>
          <a:lstStyle/>
          <a:p>
            <a:r>
              <a:rPr lang="en-US" sz="4000" b="1" dirty="0">
                <a:solidFill>
                  <a:schemeClr val="accent2"/>
                </a:solidFill>
              </a:rPr>
              <a:t>Non - verbal </a:t>
            </a:r>
          </a:p>
        </p:txBody>
      </p:sp>
      <p:sp>
        <p:nvSpPr>
          <p:cNvPr id="3" name="Content Placeholder 2">
            <a:extLst>
              <a:ext uri="{FF2B5EF4-FFF2-40B4-BE49-F238E27FC236}">
                <a16:creationId xmlns:a16="http://schemas.microsoft.com/office/drawing/2014/main" id="{88F114EC-E236-9D44-969B-1C9910183760}"/>
              </a:ext>
            </a:extLst>
          </p:cNvPr>
          <p:cNvSpPr>
            <a:spLocks noGrp="1"/>
          </p:cNvSpPr>
          <p:nvPr>
            <p:ph sz="half" idx="1"/>
          </p:nvPr>
        </p:nvSpPr>
        <p:spPr/>
        <p:txBody>
          <a:bodyPr>
            <a:normAutofit fontScale="92500" lnSpcReduction="10000"/>
          </a:bodyPr>
          <a:lstStyle/>
          <a:p>
            <a:r>
              <a:rPr lang="en-US" b="1" i="1" dirty="0"/>
              <a:t>Language of the right brain</a:t>
            </a:r>
            <a:endParaRPr lang="en-US" sz="1200" b="1" i="1" dirty="0"/>
          </a:p>
          <a:p>
            <a:pPr lvl="1"/>
            <a:r>
              <a:rPr lang="en-US" dirty="0"/>
              <a:t>Intuitive </a:t>
            </a:r>
          </a:p>
          <a:p>
            <a:pPr lvl="1"/>
            <a:r>
              <a:rPr lang="en-US" dirty="0"/>
              <a:t>Instinctive </a:t>
            </a:r>
          </a:p>
          <a:p>
            <a:pPr lvl="1"/>
            <a:r>
              <a:rPr lang="en-US" dirty="0"/>
              <a:t>Implicit process </a:t>
            </a:r>
          </a:p>
          <a:p>
            <a:pPr lvl="1"/>
            <a:r>
              <a:rPr lang="en-US" dirty="0"/>
              <a:t>Beneath awareness </a:t>
            </a:r>
          </a:p>
          <a:p>
            <a:pPr lvl="1"/>
            <a:r>
              <a:rPr lang="en-US" dirty="0"/>
              <a:t>Neuroception ANS</a:t>
            </a:r>
          </a:p>
          <a:p>
            <a:pPr lvl="2"/>
            <a:r>
              <a:rPr lang="en-US" dirty="0"/>
              <a:t> SES – s. </a:t>
            </a:r>
            <a:r>
              <a:rPr lang="en-US" sz="1000" dirty="0" err="1"/>
              <a:t>Porges</a:t>
            </a:r>
            <a:r>
              <a:rPr lang="en-US" sz="1000" dirty="0"/>
              <a:t> 1995</a:t>
            </a:r>
          </a:p>
          <a:p>
            <a:pPr lvl="3"/>
            <a:r>
              <a:rPr lang="en-US" dirty="0"/>
              <a:t>Posture</a:t>
            </a:r>
          </a:p>
          <a:p>
            <a:pPr lvl="3"/>
            <a:r>
              <a:rPr lang="en-US" dirty="0" err="1"/>
              <a:t>Vocalisation</a:t>
            </a:r>
            <a:endParaRPr lang="en-US" dirty="0"/>
          </a:p>
          <a:p>
            <a:pPr lvl="3"/>
            <a:r>
              <a:rPr lang="en-US" dirty="0"/>
              <a:t>Breath</a:t>
            </a:r>
          </a:p>
          <a:p>
            <a:pPr lvl="3"/>
            <a:r>
              <a:rPr lang="en-US" dirty="0"/>
              <a:t>Facial expression</a:t>
            </a:r>
          </a:p>
          <a:p>
            <a:pPr lvl="3"/>
            <a:r>
              <a:rPr lang="en-US" dirty="0"/>
              <a:t>Gestures  </a:t>
            </a:r>
          </a:p>
          <a:p>
            <a:pPr lvl="1"/>
            <a:endParaRPr lang="en-US" dirty="0"/>
          </a:p>
          <a:p>
            <a:pPr lvl="1"/>
            <a:endParaRPr lang="en-US" dirty="0"/>
          </a:p>
          <a:p>
            <a:pPr lvl="1"/>
            <a:endParaRPr lang="en-US" dirty="0"/>
          </a:p>
          <a:p>
            <a:pPr lvl="1"/>
            <a:endParaRPr lang="en-US" dirty="0"/>
          </a:p>
          <a:p>
            <a:endParaRPr lang="en-US" dirty="0"/>
          </a:p>
        </p:txBody>
      </p:sp>
      <p:sp>
        <p:nvSpPr>
          <p:cNvPr id="5" name="Date Placeholder 4">
            <a:extLst>
              <a:ext uri="{FF2B5EF4-FFF2-40B4-BE49-F238E27FC236}">
                <a16:creationId xmlns:a16="http://schemas.microsoft.com/office/drawing/2014/main" id="{54E845A6-5113-4F79-B125-4B4F5997E178}"/>
              </a:ext>
            </a:extLst>
          </p:cNvPr>
          <p:cNvSpPr>
            <a:spLocks noGrp="1"/>
          </p:cNvSpPr>
          <p:nvPr>
            <p:ph type="dt" sz="half" idx="10"/>
          </p:nvPr>
        </p:nvSpPr>
        <p:spPr/>
        <p:txBody>
          <a:bodyPr/>
          <a:lstStyle/>
          <a:p>
            <a:fld id="{D5399DBE-B010-D04D-B6A7-5C1D1355DBF0}" type="datetime1">
              <a:rPr lang="en-GB" smtClean="0"/>
              <a:t>29/02/2020</a:t>
            </a:fld>
            <a:endParaRPr lang="en-GB" dirty="0"/>
          </a:p>
        </p:txBody>
      </p:sp>
      <p:sp>
        <p:nvSpPr>
          <p:cNvPr id="4" name="Footer Placeholder 3">
            <a:extLst>
              <a:ext uri="{FF2B5EF4-FFF2-40B4-BE49-F238E27FC236}">
                <a16:creationId xmlns:a16="http://schemas.microsoft.com/office/drawing/2014/main" id="{6827E08C-AEED-8A4A-BA23-BFC21217E7E2}"/>
              </a:ext>
            </a:extLst>
          </p:cNvPr>
          <p:cNvSpPr>
            <a:spLocks noGrp="1"/>
          </p:cNvSpPr>
          <p:nvPr>
            <p:ph type="ftr" sz="quarter" idx="11"/>
          </p:nvPr>
        </p:nvSpPr>
        <p:spPr/>
        <p:txBody>
          <a:bodyPr/>
          <a:lstStyle/>
          <a:p>
            <a:r>
              <a:rPr lang="en-GB"/>
              <a:t>Copyright Nicole Addis</a:t>
            </a:r>
            <a:endParaRPr lang="en-GB" dirty="0"/>
          </a:p>
        </p:txBody>
      </p:sp>
      <p:sp>
        <p:nvSpPr>
          <p:cNvPr id="6" name="Slide Number Placeholder 5">
            <a:extLst>
              <a:ext uri="{FF2B5EF4-FFF2-40B4-BE49-F238E27FC236}">
                <a16:creationId xmlns:a16="http://schemas.microsoft.com/office/drawing/2014/main" id="{7FE0BFA7-53C7-1143-A978-8D6EA75E5218}"/>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9" name="Content Placeholder 8">
            <a:extLst>
              <a:ext uri="{FF2B5EF4-FFF2-40B4-BE49-F238E27FC236}">
                <a16:creationId xmlns:a16="http://schemas.microsoft.com/office/drawing/2014/main" id="{E84F4AF9-648E-674C-935B-60345EDF6723}"/>
              </a:ext>
            </a:extLst>
          </p:cNvPr>
          <p:cNvSpPr>
            <a:spLocks noGrp="1"/>
          </p:cNvSpPr>
          <p:nvPr>
            <p:ph sz="half" idx="2"/>
          </p:nvPr>
        </p:nvSpPr>
        <p:spPr/>
        <p:txBody>
          <a:bodyPr>
            <a:normAutofit fontScale="92500" lnSpcReduction="10000"/>
          </a:bodyPr>
          <a:lstStyle/>
          <a:p>
            <a:r>
              <a:rPr lang="en-US" sz="1900" i="1" dirty="0"/>
              <a:t>“Implicit right brain – to – right brain intersubjective transactions lie at the core of the therapeutic relationship…just as the left brain communicates its states to other left brains via conscious linguistic behaviours, so the right brain nonverbally communicates its unconscious states to other right brains that are tuned to receive these communications.”</a:t>
            </a:r>
          </a:p>
          <a:p>
            <a:pPr lvl="1"/>
            <a:r>
              <a:rPr lang="en-US" sz="1300" i="1" dirty="0"/>
              <a:t>A. </a:t>
            </a:r>
            <a:r>
              <a:rPr lang="en-US" sz="1300" i="1" dirty="0" err="1"/>
              <a:t>Schore</a:t>
            </a:r>
            <a:r>
              <a:rPr lang="en-US" sz="1300" i="1" dirty="0"/>
              <a:t> 2012, p. 39</a:t>
            </a:r>
          </a:p>
          <a:p>
            <a:endParaRPr lang="en-US" i="1" dirty="0"/>
          </a:p>
        </p:txBody>
      </p:sp>
    </p:spTree>
    <p:extLst>
      <p:ext uri="{BB962C8B-B14F-4D97-AF65-F5344CB8AC3E}">
        <p14:creationId xmlns:p14="http://schemas.microsoft.com/office/powerpoint/2010/main" val="1556848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5ED5-8CA4-3A4F-B794-D6960836379E}"/>
              </a:ext>
            </a:extLst>
          </p:cNvPr>
          <p:cNvSpPr>
            <a:spLocks noGrp="1"/>
          </p:cNvSpPr>
          <p:nvPr>
            <p:ph type="title"/>
          </p:nvPr>
        </p:nvSpPr>
        <p:spPr/>
        <p:txBody>
          <a:bodyPr/>
          <a:lstStyle/>
          <a:p>
            <a:r>
              <a:rPr lang="en-US" sz="4000" b="1" dirty="0">
                <a:solidFill>
                  <a:schemeClr val="accent2"/>
                </a:solidFill>
              </a:rPr>
              <a:t>Therapist</a:t>
            </a:r>
            <a:r>
              <a:rPr lang="en-US" b="1" dirty="0">
                <a:solidFill>
                  <a:schemeClr val="tx1"/>
                </a:solidFill>
              </a:rPr>
              <a:t> </a:t>
            </a:r>
          </a:p>
        </p:txBody>
      </p:sp>
      <p:sp>
        <p:nvSpPr>
          <p:cNvPr id="3" name="Content Placeholder 2">
            <a:extLst>
              <a:ext uri="{FF2B5EF4-FFF2-40B4-BE49-F238E27FC236}">
                <a16:creationId xmlns:a16="http://schemas.microsoft.com/office/drawing/2014/main" id="{1559D048-97D3-9940-819B-CC724952DC05}"/>
              </a:ext>
            </a:extLst>
          </p:cNvPr>
          <p:cNvSpPr>
            <a:spLocks noGrp="1"/>
          </p:cNvSpPr>
          <p:nvPr>
            <p:ph sz="half" idx="1"/>
          </p:nvPr>
        </p:nvSpPr>
        <p:spPr/>
        <p:txBody>
          <a:bodyPr>
            <a:normAutofit fontScale="85000" lnSpcReduction="20000"/>
          </a:bodyPr>
          <a:lstStyle/>
          <a:p>
            <a:r>
              <a:rPr lang="en-US" b="1" i="1" dirty="0"/>
              <a:t>Being the therapist you're MENT to be…</a:t>
            </a:r>
          </a:p>
          <a:p>
            <a:r>
              <a:rPr lang="en-US" b="1" i="1" dirty="0"/>
              <a:t>Own IT!</a:t>
            </a:r>
          </a:p>
          <a:p>
            <a:pPr lvl="1"/>
            <a:r>
              <a:rPr lang="en-US" dirty="0"/>
              <a:t>You’re personality</a:t>
            </a:r>
          </a:p>
          <a:p>
            <a:pPr lvl="2"/>
            <a:r>
              <a:rPr lang="en-US" dirty="0"/>
              <a:t>Warts and all </a:t>
            </a:r>
          </a:p>
          <a:p>
            <a:pPr lvl="1"/>
            <a:r>
              <a:rPr lang="en-US" dirty="0"/>
              <a:t>You’re lived experiences </a:t>
            </a:r>
          </a:p>
          <a:p>
            <a:pPr lvl="2"/>
            <a:r>
              <a:rPr lang="en-US" dirty="0"/>
              <a:t>Good Bad Ugly </a:t>
            </a:r>
          </a:p>
          <a:p>
            <a:pPr lvl="1"/>
            <a:r>
              <a:rPr lang="en-US" dirty="0"/>
              <a:t>You’re knowledge </a:t>
            </a:r>
          </a:p>
          <a:p>
            <a:pPr lvl="2"/>
            <a:r>
              <a:rPr lang="en-US" dirty="0"/>
              <a:t>Potency </a:t>
            </a:r>
          </a:p>
          <a:p>
            <a:pPr lvl="1"/>
            <a:r>
              <a:rPr lang="en-US" dirty="0"/>
              <a:t>You’re love-ability </a:t>
            </a:r>
          </a:p>
          <a:p>
            <a:pPr lvl="2"/>
            <a:r>
              <a:rPr lang="en-US" dirty="0"/>
              <a:t>First relationship</a:t>
            </a:r>
          </a:p>
          <a:p>
            <a:pPr lvl="1"/>
            <a:r>
              <a:rPr lang="en-US" dirty="0"/>
              <a:t>You’re fears</a:t>
            </a:r>
          </a:p>
          <a:p>
            <a:pPr lvl="2"/>
            <a:r>
              <a:rPr lang="en-US" dirty="0"/>
              <a:t>Big T’s little t’s </a:t>
            </a:r>
          </a:p>
          <a:p>
            <a:pPr lvl="2"/>
            <a:r>
              <a:rPr lang="en-US" dirty="0"/>
              <a:t>Known and the unknown </a:t>
            </a:r>
          </a:p>
          <a:p>
            <a:pPr lvl="1"/>
            <a:endParaRPr lang="en-US" dirty="0"/>
          </a:p>
          <a:p>
            <a:pPr lvl="1"/>
            <a:endParaRPr lang="en-US" dirty="0"/>
          </a:p>
          <a:p>
            <a:pPr marL="457200" lvl="1" indent="0">
              <a:buNone/>
            </a:pPr>
            <a:endParaRPr lang="en-US" dirty="0"/>
          </a:p>
        </p:txBody>
      </p:sp>
      <p:sp>
        <p:nvSpPr>
          <p:cNvPr id="7" name="Content Placeholder 6">
            <a:extLst>
              <a:ext uri="{FF2B5EF4-FFF2-40B4-BE49-F238E27FC236}">
                <a16:creationId xmlns:a16="http://schemas.microsoft.com/office/drawing/2014/main" id="{2BEC4FE1-5836-9D46-ACF7-54137DCDBE1B}"/>
              </a:ext>
            </a:extLst>
          </p:cNvPr>
          <p:cNvSpPr>
            <a:spLocks noGrp="1"/>
          </p:cNvSpPr>
          <p:nvPr>
            <p:ph sz="half" idx="2"/>
          </p:nvPr>
        </p:nvSpPr>
        <p:spPr/>
        <p:txBody>
          <a:bodyPr>
            <a:normAutofit fontScale="85000" lnSpcReduction="20000"/>
          </a:bodyPr>
          <a:lstStyle/>
          <a:p>
            <a:r>
              <a:rPr lang="en-US" dirty="0"/>
              <a:t>Self care</a:t>
            </a:r>
          </a:p>
          <a:p>
            <a:r>
              <a:rPr lang="en-US" dirty="0"/>
              <a:t>Passions</a:t>
            </a:r>
          </a:p>
          <a:p>
            <a:r>
              <a:rPr lang="en-US" dirty="0"/>
              <a:t>Brave in the world</a:t>
            </a:r>
          </a:p>
          <a:p>
            <a:r>
              <a:rPr lang="en-US" dirty="0"/>
              <a:t>Commitment</a:t>
            </a:r>
          </a:p>
          <a:p>
            <a:r>
              <a:rPr lang="en-US" dirty="0"/>
              <a:t>Peer support</a:t>
            </a:r>
          </a:p>
          <a:p>
            <a:r>
              <a:rPr lang="en-US" dirty="0"/>
              <a:t>Therapy</a:t>
            </a:r>
          </a:p>
          <a:p>
            <a:r>
              <a:rPr lang="en-US" dirty="0"/>
              <a:t>Supervision</a:t>
            </a:r>
          </a:p>
          <a:p>
            <a:r>
              <a:rPr lang="en-US" dirty="0"/>
              <a:t>CPD</a:t>
            </a:r>
          </a:p>
          <a:p>
            <a:r>
              <a:rPr lang="en-US" dirty="0"/>
              <a:t>Fun</a:t>
            </a:r>
          </a:p>
          <a:p>
            <a:r>
              <a:rPr lang="en-US" dirty="0"/>
              <a:t>Find the LOVE  </a:t>
            </a:r>
          </a:p>
          <a:p>
            <a:endParaRPr lang="en-US" dirty="0"/>
          </a:p>
        </p:txBody>
      </p:sp>
      <p:sp>
        <p:nvSpPr>
          <p:cNvPr id="5" name="Date Placeholder 4">
            <a:extLst>
              <a:ext uri="{FF2B5EF4-FFF2-40B4-BE49-F238E27FC236}">
                <a16:creationId xmlns:a16="http://schemas.microsoft.com/office/drawing/2014/main" id="{DD55BC9C-EE32-487F-A0D2-24C26D6BF5B1}"/>
              </a:ext>
            </a:extLst>
          </p:cNvPr>
          <p:cNvSpPr>
            <a:spLocks noGrp="1"/>
          </p:cNvSpPr>
          <p:nvPr>
            <p:ph type="dt" sz="half" idx="10"/>
          </p:nvPr>
        </p:nvSpPr>
        <p:spPr/>
        <p:txBody>
          <a:bodyPr/>
          <a:lstStyle/>
          <a:p>
            <a:fld id="{F3998FED-3113-8C45-A4E9-A9E5E6FDC416}" type="datetime1">
              <a:rPr lang="en-GB" smtClean="0"/>
              <a:t>29/02/2020</a:t>
            </a:fld>
            <a:endParaRPr lang="en-GB" dirty="0"/>
          </a:p>
        </p:txBody>
      </p:sp>
      <p:sp>
        <p:nvSpPr>
          <p:cNvPr id="4" name="Footer Placeholder 3">
            <a:extLst>
              <a:ext uri="{FF2B5EF4-FFF2-40B4-BE49-F238E27FC236}">
                <a16:creationId xmlns:a16="http://schemas.microsoft.com/office/drawing/2014/main" id="{F5497672-1145-C84B-82EC-2EE503ECAF16}"/>
              </a:ext>
            </a:extLst>
          </p:cNvPr>
          <p:cNvSpPr>
            <a:spLocks noGrp="1"/>
          </p:cNvSpPr>
          <p:nvPr>
            <p:ph type="ftr" sz="quarter" idx="11"/>
          </p:nvPr>
        </p:nvSpPr>
        <p:spPr/>
        <p:txBody>
          <a:bodyPr/>
          <a:lstStyle/>
          <a:p>
            <a:r>
              <a:rPr lang="en-GB" dirty="0"/>
              <a:t>Copyright Nicole Addis</a:t>
            </a:r>
          </a:p>
        </p:txBody>
      </p:sp>
      <p:sp>
        <p:nvSpPr>
          <p:cNvPr id="6" name="Slide Number Placeholder 5">
            <a:extLst>
              <a:ext uri="{FF2B5EF4-FFF2-40B4-BE49-F238E27FC236}">
                <a16:creationId xmlns:a16="http://schemas.microsoft.com/office/drawing/2014/main" id="{8939E84A-9068-0945-A071-2BCF76FC7A56}"/>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884546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91744" y="1988841"/>
            <a:ext cx="4572000" cy="4924425"/>
          </a:xfrm>
          <a:prstGeom prst="rect">
            <a:avLst/>
          </a:prstGeom>
        </p:spPr>
        <p:txBody>
          <a:bodyPr>
            <a:spAutoFit/>
          </a:bodyPr>
          <a:lstStyle/>
          <a:p>
            <a:endParaRPr lang="en-GB" b="1" dirty="0"/>
          </a:p>
          <a:p>
            <a:r>
              <a:rPr lang="en-US" b="1" dirty="0"/>
              <a:t>	</a:t>
            </a:r>
            <a:r>
              <a:rPr lang="en-US" sz="2000" b="1" i="1" dirty="0">
                <a:latin typeface="Arial"/>
                <a:cs typeface="Arial"/>
              </a:rPr>
              <a:t>“ The therapy will be shaped, of course, by the client, but also by the therapist – the person that he is, as well as his past experiences, his capacity for emotional involvement, his empathic understanding and his skill for relatedness….. a capacity that is influenced by the degree to which he is conscious of his own Child egos states.”</a:t>
            </a:r>
          </a:p>
          <a:p>
            <a:endParaRPr lang="en-US" sz="2000" b="1" i="1" dirty="0">
              <a:latin typeface="Arial"/>
              <a:cs typeface="Arial"/>
            </a:endParaRPr>
          </a:p>
          <a:p>
            <a:r>
              <a:rPr lang="en-US" sz="1400" dirty="0">
                <a:latin typeface="Arial"/>
                <a:cs typeface="Arial"/>
              </a:rPr>
              <a:t>-</a:t>
            </a:r>
            <a:r>
              <a:rPr lang="en-US" sz="1400" dirty="0" err="1">
                <a:latin typeface="Arial"/>
                <a:cs typeface="Arial"/>
              </a:rPr>
              <a:t>Hargaden</a:t>
            </a:r>
            <a:r>
              <a:rPr lang="en-US" sz="1400" dirty="0">
                <a:latin typeface="Arial"/>
                <a:cs typeface="Arial"/>
              </a:rPr>
              <a:t> &amp; Sills 2002</a:t>
            </a:r>
          </a:p>
          <a:p>
            <a:endParaRPr lang="en-US" sz="2000" i="1" dirty="0">
              <a:solidFill>
                <a:srgbClr val="FF6600"/>
              </a:solidFill>
              <a:latin typeface="Arial"/>
              <a:cs typeface="Arial"/>
            </a:endParaRPr>
          </a:p>
          <a:p>
            <a:endParaRPr lang="en-US" i="1" dirty="0">
              <a:solidFill>
                <a:srgbClr val="FF6600"/>
              </a:solidFill>
              <a:latin typeface="Arial"/>
              <a:cs typeface="Arial"/>
            </a:endParaRPr>
          </a:p>
          <a:p>
            <a:endParaRPr lang="en-GB" dirty="0">
              <a:solidFill>
                <a:srgbClr val="FF6600"/>
              </a:solidFill>
              <a:latin typeface="Arial"/>
              <a:cs typeface="Arial"/>
            </a:endParaRPr>
          </a:p>
        </p:txBody>
      </p:sp>
      <p:sp>
        <p:nvSpPr>
          <p:cNvPr id="3" name="Date Placeholder 2">
            <a:extLst>
              <a:ext uri="{FF2B5EF4-FFF2-40B4-BE49-F238E27FC236}">
                <a16:creationId xmlns:a16="http://schemas.microsoft.com/office/drawing/2014/main" id="{A443BF2E-7036-449A-8C10-FEE2673C7D77}"/>
              </a:ext>
            </a:extLst>
          </p:cNvPr>
          <p:cNvSpPr>
            <a:spLocks noGrp="1"/>
          </p:cNvSpPr>
          <p:nvPr>
            <p:ph type="dt" sz="half" idx="10"/>
          </p:nvPr>
        </p:nvSpPr>
        <p:spPr/>
        <p:txBody>
          <a:bodyPr/>
          <a:lstStyle/>
          <a:p>
            <a:fld id="{B53124BB-5D13-4103-8728-8355F2F2BD71}" type="datetime4">
              <a:rPr lang="en-GB" smtClean="0"/>
              <a:t>29 February 2020</a:t>
            </a:fld>
            <a:endParaRPr lang="en-US"/>
          </a:p>
        </p:txBody>
      </p:sp>
      <p:sp>
        <p:nvSpPr>
          <p:cNvPr id="6" name="Footer Placeholder 5">
            <a:extLst>
              <a:ext uri="{FF2B5EF4-FFF2-40B4-BE49-F238E27FC236}">
                <a16:creationId xmlns:a16="http://schemas.microsoft.com/office/drawing/2014/main" id="{43DA8BB8-45E5-4868-9F41-9F41819DD57A}"/>
              </a:ext>
            </a:extLst>
          </p:cNvPr>
          <p:cNvSpPr>
            <a:spLocks noGrp="1"/>
          </p:cNvSpPr>
          <p:nvPr>
            <p:ph type="ftr" sz="quarter" idx="11"/>
          </p:nvPr>
        </p:nvSpPr>
        <p:spPr/>
        <p:txBody>
          <a:bodyPr/>
          <a:lstStyle/>
          <a:p>
            <a:r>
              <a:rPr lang="en-US" dirty="0"/>
              <a:t>Copyright Nicole Addis 2018</a:t>
            </a:r>
          </a:p>
        </p:txBody>
      </p:sp>
      <p:sp>
        <p:nvSpPr>
          <p:cNvPr id="7" name="Slide Number Placeholder 6">
            <a:extLst>
              <a:ext uri="{FF2B5EF4-FFF2-40B4-BE49-F238E27FC236}">
                <a16:creationId xmlns:a16="http://schemas.microsoft.com/office/drawing/2014/main" id="{2909F990-3276-44B0-8C4A-F74A67B01658}"/>
              </a:ext>
            </a:extLst>
          </p:cNvPr>
          <p:cNvSpPr>
            <a:spLocks noGrp="1"/>
          </p:cNvSpPr>
          <p:nvPr>
            <p:ph type="sldNum" sz="quarter" idx="12"/>
          </p:nvPr>
        </p:nvSpPr>
        <p:spPr/>
        <p:txBody>
          <a:bodyPr/>
          <a:lstStyle/>
          <a:p>
            <a:fld id="{44BD9E57-4C9A-9040-9C69-2C30659E66FD}" type="slidenum">
              <a:rPr lang="en-US" smtClean="0"/>
              <a:t>36</a:t>
            </a:fld>
            <a:endParaRPr lang="en-US"/>
          </a:p>
        </p:txBody>
      </p:sp>
    </p:spTree>
    <p:extLst>
      <p:ext uri="{BB962C8B-B14F-4D97-AF65-F5344CB8AC3E}">
        <p14:creationId xmlns:p14="http://schemas.microsoft.com/office/powerpoint/2010/main" val="1469925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779737-5DEB-E743-BDFA-F92A8EB9AEDD}"/>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03E8F69-E851-5340-9643-C856AEEF24BE}"/>
              </a:ext>
            </a:extLst>
          </p:cNvPr>
          <p:cNvSpPr txBox="1"/>
          <p:nvPr/>
        </p:nvSpPr>
        <p:spPr>
          <a:xfrm>
            <a:off x="1957705" y="701338"/>
            <a:ext cx="8276590" cy="707886"/>
          </a:xfrm>
          <a:prstGeom prst="rect">
            <a:avLst/>
          </a:prstGeom>
          <a:noFill/>
        </p:spPr>
        <p:txBody>
          <a:bodyPr wrap="square" rtlCol="0" anchor="ctr" anchorCtr="0">
            <a:spAutoFit/>
          </a:bodyPr>
          <a:lstStyle/>
          <a:p>
            <a:pPr algn="ctr"/>
            <a:r>
              <a:rPr lang="en-US" sz="4000" b="1" dirty="0">
                <a:solidFill>
                  <a:srgbClr val="0070C0"/>
                </a:solidFill>
                <a:latin typeface="+mj-lt"/>
              </a:rPr>
              <a:t>ENGAGE </a:t>
            </a:r>
            <a:r>
              <a:rPr lang="en-US" sz="4000" b="1" dirty="0">
                <a:solidFill>
                  <a:srgbClr val="002060"/>
                </a:solidFill>
                <a:latin typeface="+mj-lt"/>
              </a:rPr>
              <a:t>- </a:t>
            </a:r>
            <a:r>
              <a:rPr lang="en-US" sz="4000" b="1" dirty="0">
                <a:solidFill>
                  <a:schemeClr val="accent2"/>
                </a:solidFill>
                <a:latin typeface="+mj-lt"/>
              </a:rPr>
              <a:t>MENT</a:t>
            </a:r>
          </a:p>
        </p:txBody>
      </p:sp>
      <p:sp>
        <p:nvSpPr>
          <p:cNvPr id="2" name="Date Placeholder 1">
            <a:extLst>
              <a:ext uri="{FF2B5EF4-FFF2-40B4-BE49-F238E27FC236}">
                <a16:creationId xmlns:a16="http://schemas.microsoft.com/office/drawing/2014/main" id="{20D8A6B2-7FC8-2443-A20A-272D564DC2E5}"/>
              </a:ext>
            </a:extLst>
          </p:cNvPr>
          <p:cNvSpPr>
            <a:spLocks noGrp="1"/>
          </p:cNvSpPr>
          <p:nvPr>
            <p:ph type="dt" sz="half" idx="10"/>
          </p:nvPr>
        </p:nvSpPr>
        <p:spPr/>
        <p:txBody>
          <a:bodyPr/>
          <a:lstStyle/>
          <a:p>
            <a:fld id="{7F2C0781-0D2D-B74B-9504-5F95EBFF5D68}" type="datetime1">
              <a:rPr lang="en-GB" smtClean="0"/>
              <a:t>29/02/2020</a:t>
            </a:fld>
            <a:endParaRPr lang="en-US" dirty="0"/>
          </a:p>
        </p:txBody>
      </p:sp>
      <p:sp>
        <p:nvSpPr>
          <p:cNvPr id="4" name="Footer Placeholder 3">
            <a:extLst>
              <a:ext uri="{FF2B5EF4-FFF2-40B4-BE49-F238E27FC236}">
                <a16:creationId xmlns:a16="http://schemas.microsoft.com/office/drawing/2014/main" id="{7BAFC58D-BDEF-214C-839D-7BF5DD56582B}"/>
              </a:ext>
            </a:extLst>
          </p:cNvPr>
          <p:cNvSpPr>
            <a:spLocks noGrp="1"/>
          </p:cNvSpPr>
          <p:nvPr>
            <p:ph type="ftr" sz="quarter" idx="11"/>
          </p:nvPr>
        </p:nvSpPr>
        <p:spPr/>
        <p:txBody>
          <a:bodyPr/>
          <a:lstStyle/>
          <a:p>
            <a:r>
              <a:rPr lang="en-US"/>
              <a:t>Copyright Nicole Addis</a:t>
            </a:r>
            <a:endParaRPr lang="en-US" dirty="0"/>
          </a:p>
        </p:txBody>
      </p:sp>
      <p:sp>
        <p:nvSpPr>
          <p:cNvPr id="6" name="Slide Number Placeholder 5">
            <a:extLst>
              <a:ext uri="{FF2B5EF4-FFF2-40B4-BE49-F238E27FC236}">
                <a16:creationId xmlns:a16="http://schemas.microsoft.com/office/drawing/2014/main" id="{48DE99D1-5531-904A-967F-D166972C718C}"/>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365681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9" name="Group 28">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0"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3" name="Rectangle 42">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7" name="Rectangle 46">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88BE67F-2C9F-6F4A-9ED8-240DAC1AB10C}"/>
              </a:ext>
            </a:extLst>
          </p:cNvPr>
          <p:cNvSpPr>
            <a:spLocks noGrp="1"/>
          </p:cNvSpPr>
          <p:nvPr>
            <p:ph type="title"/>
          </p:nvPr>
        </p:nvSpPr>
        <p:spPr>
          <a:xfrm>
            <a:off x="649224" y="645106"/>
            <a:ext cx="5122652" cy="1259894"/>
          </a:xfrm>
        </p:spPr>
        <p:txBody>
          <a:bodyPr vert="horz" lIns="91440" tIns="45720" rIns="91440" bIns="45720" rtlCol="0" anchor="t">
            <a:normAutofit/>
          </a:bodyPr>
          <a:lstStyle/>
          <a:p>
            <a:endParaRPr lang="en-US"/>
          </a:p>
        </p:txBody>
      </p:sp>
      <p:sp>
        <p:nvSpPr>
          <p:cNvPr id="49" name="Rectangle 48">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6">
            <a:extLst>
              <a:ext uri="{FF2B5EF4-FFF2-40B4-BE49-F238E27FC236}">
                <a16:creationId xmlns:a16="http://schemas.microsoft.com/office/drawing/2014/main" id="{3816902A-82A8-E34F-9F14-D800445F94E5}"/>
              </a:ext>
            </a:extLst>
          </p:cNvPr>
          <p:cNvSpPr>
            <a:spLocks noGrp="1"/>
          </p:cNvSpPr>
          <p:nvPr>
            <p:ph sz="half" idx="1"/>
          </p:nvPr>
        </p:nvSpPr>
        <p:spPr>
          <a:xfrm>
            <a:off x="649225" y="2133600"/>
            <a:ext cx="5122652" cy="3759253"/>
          </a:xfrm>
        </p:spPr>
        <p:txBody>
          <a:bodyPr vert="horz" lIns="91440" tIns="45720" rIns="91440" bIns="45720" rtlCol="0">
            <a:normAutofit/>
          </a:bodyPr>
          <a:lstStyle/>
          <a:p>
            <a:r>
              <a:rPr lang="en-US" sz="4000" b="1" dirty="0">
                <a:solidFill>
                  <a:srgbClr val="0070C0"/>
                </a:solidFill>
              </a:rPr>
              <a:t>Game </a:t>
            </a:r>
          </a:p>
          <a:p>
            <a:r>
              <a:rPr lang="en-US" sz="4000" b="1" dirty="0">
                <a:solidFill>
                  <a:srgbClr val="0070C0"/>
                </a:solidFill>
              </a:rPr>
              <a:t>Analysis </a:t>
            </a:r>
          </a:p>
        </p:txBody>
      </p:sp>
      <p:pic>
        <p:nvPicPr>
          <p:cNvPr id="10" name="Content Placeholder 9" descr="Play">
            <a:extLst>
              <a:ext uri="{FF2B5EF4-FFF2-40B4-BE49-F238E27FC236}">
                <a16:creationId xmlns:a16="http://schemas.microsoft.com/office/drawing/2014/main" id="{7D8C6B89-F6BF-8E48-BCD1-7F67E46E1A22}"/>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rot="5400000">
            <a:off x="6193856" y="645106"/>
            <a:ext cx="5247747" cy="5247747"/>
          </a:xfrm>
          <a:prstGeom prst="rect">
            <a:avLst/>
          </a:prstGeom>
        </p:spPr>
      </p:pic>
      <p:sp>
        <p:nvSpPr>
          <p:cNvPr id="51"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62EC407-C49D-9E4F-AE85-6684463037B0}"/>
              </a:ext>
            </a:extLst>
          </p:cNvPr>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4</a:t>
            </a:fld>
            <a:endParaRPr lang="en-US" sz="1900"/>
          </a:p>
        </p:txBody>
      </p:sp>
      <p:sp>
        <p:nvSpPr>
          <p:cNvPr id="3" name="Footer Placeholder 2">
            <a:extLst>
              <a:ext uri="{FF2B5EF4-FFF2-40B4-BE49-F238E27FC236}">
                <a16:creationId xmlns:a16="http://schemas.microsoft.com/office/drawing/2014/main" id="{444E2C06-1012-4D4C-B5DB-DE48F83450D7}"/>
              </a:ext>
            </a:extLst>
          </p:cNvPr>
          <p:cNvSpPr>
            <a:spLocks noGrp="1"/>
          </p:cNvSpPr>
          <p:nvPr>
            <p:ph type="ftr" sz="quarter" idx="11"/>
          </p:nvPr>
        </p:nvSpPr>
        <p:spPr>
          <a:xfrm>
            <a:off x="1220916" y="6135808"/>
            <a:ext cx="7619999"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Copyright Nicole Addis</a:t>
            </a:r>
          </a:p>
        </p:txBody>
      </p:sp>
      <p:sp>
        <p:nvSpPr>
          <p:cNvPr id="2" name="Date Placeholder 1">
            <a:extLst>
              <a:ext uri="{FF2B5EF4-FFF2-40B4-BE49-F238E27FC236}">
                <a16:creationId xmlns:a16="http://schemas.microsoft.com/office/drawing/2014/main" id="{4EF675F1-2CA4-4342-A08F-0DB548869EEB}"/>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139B269A-DD54-D64E-96F7-7077792F7627}" type="datetime1">
              <a:rPr lang="en-US" smtClean="0"/>
              <a:pPr defTabSz="914400">
                <a:spcAft>
                  <a:spcPts val="600"/>
                </a:spcAft>
              </a:pPr>
              <a:t>2/29/2020</a:t>
            </a:fld>
            <a:endParaRPr lang="en-US"/>
          </a:p>
        </p:txBody>
      </p:sp>
    </p:spTree>
    <p:extLst>
      <p:ext uri="{BB962C8B-B14F-4D97-AF65-F5344CB8AC3E}">
        <p14:creationId xmlns:p14="http://schemas.microsoft.com/office/powerpoint/2010/main" val="195401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6"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7"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1"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3"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7"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9" name="Group 28">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0"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1"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2"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3"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4"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5"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6"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7"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8"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9"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0"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1"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3" name="Rectangle 42">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5"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7" name="Rectangle 46">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4F716EB-658F-FD42-89AF-3ACBA1396184}"/>
              </a:ext>
            </a:extLst>
          </p:cNvPr>
          <p:cNvSpPr>
            <a:spLocks noGrp="1"/>
          </p:cNvSpPr>
          <p:nvPr>
            <p:ph type="title"/>
          </p:nvPr>
        </p:nvSpPr>
        <p:spPr>
          <a:xfrm>
            <a:off x="649224" y="645106"/>
            <a:ext cx="5122652" cy="1259894"/>
          </a:xfrm>
        </p:spPr>
        <p:txBody>
          <a:bodyPr vert="horz" lIns="91440" tIns="45720" rIns="91440" bIns="45720" rtlCol="0" anchor="t">
            <a:normAutofit/>
          </a:bodyPr>
          <a:lstStyle/>
          <a:p>
            <a:endParaRPr lang="en-US"/>
          </a:p>
        </p:txBody>
      </p:sp>
      <p:sp>
        <p:nvSpPr>
          <p:cNvPr id="49" name="Rectangle 48">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2553CBF9-AF74-0646-BA1E-C394E3EA636F}"/>
              </a:ext>
            </a:extLst>
          </p:cNvPr>
          <p:cNvSpPr>
            <a:spLocks noGrp="1"/>
          </p:cNvSpPr>
          <p:nvPr>
            <p:ph sz="half" idx="1"/>
          </p:nvPr>
        </p:nvSpPr>
        <p:spPr>
          <a:xfrm>
            <a:off x="649225" y="2133600"/>
            <a:ext cx="5122652" cy="3759253"/>
          </a:xfrm>
        </p:spPr>
        <p:txBody>
          <a:bodyPr vert="horz" lIns="91440" tIns="45720" rIns="91440" bIns="45720" rtlCol="0">
            <a:normAutofit/>
          </a:bodyPr>
          <a:lstStyle/>
          <a:p>
            <a:r>
              <a:rPr lang="en-US" sz="4000" b="1" dirty="0">
                <a:solidFill>
                  <a:srgbClr val="0070C0"/>
                </a:solidFill>
              </a:rPr>
              <a:t>Generate </a:t>
            </a:r>
          </a:p>
        </p:txBody>
      </p:sp>
      <p:pic>
        <p:nvPicPr>
          <p:cNvPr id="10" name="Content Placeholder 9" descr="Thought bubble">
            <a:extLst>
              <a:ext uri="{FF2B5EF4-FFF2-40B4-BE49-F238E27FC236}">
                <a16:creationId xmlns:a16="http://schemas.microsoft.com/office/drawing/2014/main" id="{61E21137-98F5-8047-9EB1-125A05C3C5BA}"/>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
        <p:nvSpPr>
          <p:cNvPr id="51"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ECA33CE-0048-AD44-A4AA-55EEB87377B2}"/>
              </a:ext>
            </a:extLst>
          </p:cNvPr>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5</a:t>
            </a:fld>
            <a:endParaRPr lang="en-US" sz="1900"/>
          </a:p>
        </p:txBody>
      </p:sp>
      <p:sp>
        <p:nvSpPr>
          <p:cNvPr id="3" name="Footer Placeholder 2">
            <a:extLst>
              <a:ext uri="{FF2B5EF4-FFF2-40B4-BE49-F238E27FC236}">
                <a16:creationId xmlns:a16="http://schemas.microsoft.com/office/drawing/2014/main" id="{5C0AB999-DC0D-5748-9187-CE27000E94DD}"/>
              </a:ext>
            </a:extLst>
          </p:cNvPr>
          <p:cNvSpPr>
            <a:spLocks noGrp="1"/>
          </p:cNvSpPr>
          <p:nvPr>
            <p:ph type="ftr" sz="quarter" idx="11"/>
          </p:nvPr>
        </p:nvSpPr>
        <p:spPr>
          <a:xfrm>
            <a:off x="1220916" y="6135808"/>
            <a:ext cx="7619999"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Copyright Nicole Addis</a:t>
            </a:r>
          </a:p>
        </p:txBody>
      </p:sp>
      <p:sp>
        <p:nvSpPr>
          <p:cNvPr id="2" name="Date Placeholder 1">
            <a:extLst>
              <a:ext uri="{FF2B5EF4-FFF2-40B4-BE49-F238E27FC236}">
                <a16:creationId xmlns:a16="http://schemas.microsoft.com/office/drawing/2014/main" id="{4A905086-20DC-A941-B102-1CAA237A5AB7}"/>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139B269A-DD54-D64E-96F7-7077792F7627}" type="datetime1">
              <a:rPr lang="en-US" smtClean="0"/>
              <a:pPr defTabSz="914400">
                <a:spcAft>
                  <a:spcPts val="600"/>
                </a:spcAft>
              </a:pPr>
              <a:t>2/29/2020</a:t>
            </a:fld>
            <a:endParaRPr lang="en-US"/>
          </a:p>
        </p:txBody>
      </p:sp>
    </p:spTree>
    <p:extLst>
      <p:ext uri="{BB962C8B-B14F-4D97-AF65-F5344CB8AC3E}">
        <p14:creationId xmlns:p14="http://schemas.microsoft.com/office/powerpoint/2010/main" val="234986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7"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8"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9"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0"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1"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2"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3"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4"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5"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6"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7"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8"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0" name="Group 69">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1"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2"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3"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4"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5"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6"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7"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8"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9"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0"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1"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2"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4" name="Rectangle 83">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6"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8" name="Rectangle 87">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E483364-AFDF-2E4D-9968-74A9A5CE853C}"/>
              </a:ext>
            </a:extLst>
          </p:cNvPr>
          <p:cNvSpPr>
            <a:spLocks noGrp="1"/>
          </p:cNvSpPr>
          <p:nvPr>
            <p:ph type="title"/>
          </p:nvPr>
        </p:nvSpPr>
        <p:spPr>
          <a:xfrm>
            <a:off x="649224" y="645106"/>
            <a:ext cx="5122652" cy="1259894"/>
          </a:xfrm>
        </p:spPr>
        <p:txBody>
          <a:bodyPr vert="horz" lIns="91440" tIns="45720" rIns="91440" bIns="45720" rtlCol="0" anchor="t">
            <a:normAutofit/>
          </a:bodyPr>
          <a:lstStyle/>
          <a:p>
            <a:endParaRPr lang="en-US"/>
          </a:p>
        </p:txBody>
      </p:sp>
      <p:sp>
        <p:nvSpPr>
          <p:cNvPr id="90" name="Rectangle 89">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CE05263B-4F26-5747-B6B7-FBBC8C266DEB}"/>
              </a:ext>
            </a:extLst>
          </p:cNvPr>
          <p:cNvSpPr>
            <a:spLocks noGrp="1"/>
          </p:cNvSpPr>
          <p:nvPr>
            <p:ph sz="half" idx="2"/>
          </p:nvPr>
        </p:nvSpPr>
        <p:spPr>
          <a:xfrm>
            <a:off x="649225" y="2133600"/>
            <a:ext cx="5122652" cy="3759253"/>
          </a:xfrm>
        </p:spPr>
        <p:txBody>
          <a:bodyPr vert="horz" lIns="91440" tIns="45720" rIns="91440" bIns="45720" rtlCol="0">
            <a:normAutofit/>
          </a:bodyPr>
          <a:lstStyle/>
          <a:p>
            <a:r>
              <a:rPr lang="en-US" sz="4000" b="1" dirty="0">
                <a:solidFill>
                  <a:srgbClr val="0070C0"/>
                </a:solidFill>
              </a:rPr>
              <a:t>End </a:t>
            </a:r>
          </a:p>
        </p:txBody>
      </p:sp>
      <p:pic>
        <p:nvPicPr>
          <p:cNvPr id="42" name="Content Placeholder 41" descr="Confused person">
            <a:extLst>
              <a:ext uri="{FF2B5EF4-FFF2-40B4-BE49-F238E27FC236}">
                <a16:creationId xmlns:a16="http://schemas.microsoft.com/office/drawing/2014/main" id="{E418E99C-0302-724C-9485-65F4562E046C}"/>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
        <p:nvSpPr>
          <p:cNvPr id="92"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4EA108C-E23D-224D-8014-AAAC512AFDB0}"/>
              </a:ext>
            </a:extLst>
          </p:cNvPr>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pPr>
            <a:fld id="{D57F1E4F-1CFF-5643-939E-217C01CDF565}" type="slidenum">
              <a:rPr lang="en-US" sz="1900" smtClean="0"/>
              <a:pPr defTabSz="914400">
                <a:lnSpc>
                  <a:spcPct val="90000"/>
                </a:lnSpc>
                <a:spcAft>
                  <a:spcPts val="600"/>
                </a:spcAft>
              </a:pPr>
              <a:t>6</a:t>
            </a:fld>
            <a:endParaRPr lang="en-US" sz="1900"/>
          </a:p>
        </p:txBody>
      </p:sp>
      <p:sp>
        <p:nvSpPr>
          <p:cNvPr id="3" name="Footer Placeholder 2">
            <a:extLst>
              <a:ext uri="{FF2B5EF4-FFF2-40B4-BE49-F238E27FC236}">
                <a16:creationId xmlns:a16="http://schemas.microsoft.com/office/drawing/2014/main" id="{549E19BC-E239-854C-8D92-1CCED9FD251C}"/>
              </a:ext>
            </a:extLst>
          </p:cNvPr>
          <p:cNvSpPr>
            <a:spLocks noGrp="1"/>
          </p:cNvSpPr>
          <p:nvPr>
            <p:ph type="ftr" sz="quarter" idx="11"/>
          </p:nvPr>
        </p:nvSpPr>
        <p:spPr>
          <a:xfrm>
            <a:off x="1220916" y="6135808"/>
            <a:ext cx="7619999"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Copyright Nicole Addis</a:t>
            </a:r>
          </a:p>
        </p:txBody>
      </p:sp>
      <p:sp>
        <p:nvSpPr>
          <p:cNvPr id="2" name="Date Placeholder 1">
            <a:extLst>
              <a:ext uri="{FF2B5EF4-FFF2-40B4-BE49-F238E27FC236}">
                <a16:creationId xmlns:a16="http://schemas.microsoft.com/office/drawing/2014/main" id="{BB9E8F3B-5E42-684A-806C-E0BB6EE71C78}"/>
              </a:ext>
            </a:extLst>
          </p:cNvPr>
          <p:cNvSpPr>
            <a:spLocks noGrp="1"/>
          </p:cNvSpPr>
          <p:nvPr>
            <p:ph type="dt" sz="half" idx="10"/>
          </p:nvPr>
        </p:nvSpPr>
        <p:spPr>
          <a:xfrm>
            <a:off x="10361612" y="6130437"/>
            <a:ext cx="1146283" cy="370396"/>
          </a:xfrm>
        </p:spPr>
        <p:txBody>
          <a:bodyPr vert="horz" lIns="91440" tIns="45720" rIns="91440" bIns="45720" rtlCol="0" anchor="ctr">
            <a:normAutofit/>
          </a:bodyPr>
          <a:lstStyle/>
          <a:p>
            <a:pPr defTabSz="914400">
              <a:spcAft>
                <a:spcPts val="600"/>
              </a:spcAft>
            </a:pPr>
            <a:fld id="{139B269A-DD54-D64E-96F7-7077792F7627}" type="datetime1">
              <a:rPr lang="en-US" smtClean="0"/>
              <a:pPr defTabSz="914400">
                <a:spcAft>
                  <a:spcPts val="600"/>
                </a:spcAft>
              </a:pPr>
              <a:t>2/29/2020</a:t>
            </a:fld>
            <a:endParaRPr lang="en-US"/>
          </a:p>
        </p:txBody>
      </p:sp>
    </p:spTree>
    <p:extLst>
      <p:ext uri="{BB962C8B-B14F-4D97-AF65-F5344CB8AC3E}">
        <p14:creationId xmlns:p14="http://schemas.microsoft.com/office/powerpoint/2010/main" val="393222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F2DF-65DD-8E47-BE1A-CCE3C91674BA}"/>
              </a:ext>
            </a:extLst>
          </p:cNvPr>
          <p:cNvSpPr>
            <a:spLocks noGrp="1"/>
          </p:cNvSpPr>
          <p:nvPr>
            <p:ph type="title"/>
          </p:nvPr>
        </p:nvSpPr>
        <p:spPr/>
        <p:txBody>
          <a:bodyPr/>
          <a:lstStyle/>
          <a:p>
            <a:r>
              <a:rPr lang="en-US" sz="4000" dirty="0">
                <a:solidFill>
                  <a:schemeClr val="tx1"/>
                </a:solidFill>
              </a:rPr>
              <a:t>Definition</a:t>
            </a:r>
            <a:r>
              <a:rPr lang="en-US" dirty="0"/>
              <a:t> </a:t>
            </a:r>
          </a:p>
        </p:txBody>
      </p:sp>
      <p:sp>
        <p:nvSpPr>
          <p:cNvPr id="8" name="Content Placeholder 7">
            <a:extLst>
              <a:ext uri="{FF2B5EF4-FFF2-40B4-BE49-F238E27FC236}">
                <a16:creationId xmlns:a16="http://schemas.microsoft.com/office/drawing/2014/main" id="{53CD351D-8F57-3146-A762-D08F73D63E5A}"/>
              </a:ext>
            </a:extLst>
          </p:cNvPr>
          <p:cNvSpPr>
            <a:spLocks noGrp="1"/>
          </p:cNvSpPr>
          <p:nvPr>
            <p:ph idx="1"/>
          </p:nvPr>
        </p:nvSpPr>
        <p:spPr/>
        <p:txBody>
          <a:bodyPr/>
          <a:lstStyle/>
          <a:p>
            <a:r>
              <a:rPr lang="en-US" b="1" dirty="0">
                <a:solidFill>
                  <a:srgbClr val="0070C0"/>
                </a:solidFill>
              </a:rPr>
              <a:t>E.N.G.A.G.E</a:t>
            </a:r>
            <a:r>
              <a:rPr lang="en-US" b="1" dirty="0"/>
              <a:t>-</a:t>
            </a:r>
            <a:r>
              <a:rPr lang="en-US" b="1" dirty="0">
                <a:solidFill>
                  <a:schemeClr val="accent2"/>
                </a:solidFill>
              </a:rPr>
              <a:t>M.E.N.T </a:t>
            </a:r>
            <a:r>
              <a:rPr lang="en-US" dirty="0">
                <a:solidFill>
                  <a:schemeClr val="tx1"/>
                </a:solidFill>
              </a:rPr>
              <a:t>is a two part, integrative framework, suitable for short or long term counselling and psychotherapy, business and industry that incorporates the fields of trauma, relational psychotherapy and interpersonal neurobiology, promoting self awareness, self resilience and self satisfaction.</a:t>
            </a:r>
          </a:p>
          <a:p>
            <a:r>
              <a:rPr lang="en-US" dirty="0">
                <a:solidFill>
                  <a:schemeClr val="tx1"/>
                </a:solidFill>
              </a:rPr>
              <a:t>Held deep within a relational field and supported by the therapist's sense of self and their commitment to and understanding of the intensity and need for an embodied intersubjective co-created, interrelatedness that feels safe, </a:t>
            </a:r>
            <a:r>
              <a:rPr lang="en-US" b="1" dirty="0">
                <a:solidFill>
                  <a:srgbClr val="0070C0"/>
                </a:solidFill>
              </a:rPr>
              <a:t>E.N.G.A.G.E</a:t>
            </a:r>
            <a:r>
              <a:rPr lang="en-US" dirty="0">
                <a:solidFill>
                  <a:schemeClr val="tx1"/>
                </a:solidFill>
              </a:rPr>
              <a:t>-</a:t>
            </a:r>
            <a:r>
              <a:rPr lang="en-US" b="1" dirty="0">
                <a:solidFill>
                  <a:schemeClr val="accent2"/>
                </a:solidFill>
              </a:rPr>
              <a:t>M.E.N.T </a:t>
            </a:r>
            <a:r>
              <a:rPr lang="en-US" dirty="0">
                <a:solidFill>
                  <a:schemeClr val="tx1"/>
                </a:solidFill>
              </a:rPr>
              <a:t>provides the foundations for a reparative experience in which the therapist is able to sustain their resilience to and for the client in times of distress, whilst remaining vulnerable enough to love and brave enough to fear, all that the relationship will bring. </a:t>
            </a:r>
          </a:p>
          <a:p>
            <a:endParaRPr lang="en-US" dirty="0">
              <a:solidFill>
                <a:schemeClr val="tx1"/>
              </a:solidFill>
            </a:endParaRPr>
          </a:p>
        </p:txBody>
      </p:sp>
      <p:sp>
        <p:nvSpPr>
          <p:cNvPr id="5" name="Date Placeholder 4">
            <a:extLst>
              <a:ext uri="{FF2B5EF4-FFF2-40B4-BE49-F238E27FC236}">
                <a16:creationId xmlns:a16="http://schemas.microsoft.com/office/drawing/2014/main" id="{D7C6B978-7D87-9B49-8418-56CB5A0B51EE}"/>
              </a:ext>
            </a:extLst>
          </p:cNvPr>
          <p:cNvSpPr>
            <a:spLocks noGrp="1"/>
          </p:cNvSpPr>
          <p:nvPr>
            <p:ph type="dt" sz="half" idx="10"/>
          </p:nvPr>
        </p:nvSpPr>
        <p:spPr/>
        <p:txBody>
          <a:bodyPr/>
          <a:lstStyle/>
          <a:p>
            <a:fld id="{5C348F32-A494-BD47-B427-200D27D44316}" type="datetime1">
              <a:rPr lang="en-GB" smtClean="0"/>
              <a:t>29/02/2020</a:t>
            </a:fld>
            <a:endParaRPr lang="en-US" dirty="0"/>
          </a:p>
        </p:txBody>
      </p:sp>
      <p:sp>
        <p:nvSpPr>
          <p:cNvPr id="6" name="Footer Placeholder 5">
            <a:extLst>
              <a:ext uri="{FF2B5EF4-FFF2-40B4-BE49-F238E27FC236}">
                <a16:creationId xmlns:a16="http://schemas.microsoft.com/office/drawing/2014/main" id="{0D806B2B-8264-F144-9146-9930290EAE1E}"/>
              </a:ext>
            </a:extLst>
          </p:cNvPr>
          <p:cNvSpPr>
            <a:spLocks noGrp="1"/>
          </p:cNvSpPr>
          <p:nvPr>
            <p:ph type="ftr" sz="quarter" idx="11"/>
          </p:nvPr>
        </p:nvSpPr>
        <p:spPr/>
        <p:txBody>
          <a:bodyPr/>
          <a:lstStyle/>
          <a:p>
            <a:r>
              <a:rPr lang="en-US"/>
              <a:t>Copyright Nicole Addis</a:t>
            </a:r>
            <a:endParaRPr lang="en-US" dirty="0"/>
          </a:p>
        </p:txBody>
      </p:sp>
      <p:sp>
        <p:nvSpPr>
          <p:cNvPr id="7" name="Slide Number Placeholder 6">
            <a:extLst>
              <a:ext uri="{FF2B5EF4-FFF2-40B4-BE49-F238E27FC236}">
                <a16:creationId xmlns:a16="http://schemas.microsoft.com/office/drawing/2014/main" id="{CE9C6988-233C-174F-AB6B-4F5BE8A872AF}"/>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9345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721D-0572-AF4D-B2AB-14EBCF865639}"/>
              </a:ext>
            </a:extLst>
          </p:cNvPr>
          <p:cNvSpPr>
            <a:spLocks noGrp="1"/>
          </p:cNvSpPr>
          <p:nvPr>
            <p:ph type="title"/>
          </p:nvPr>
        </p:nvSpPr>
        <p:spPr/>
        <p:txBody>
          <a:bodyPr>
            <a:normAutofit/>
          </a:bodyPr>
          <a:lstStyle/>
          <a:p>
            <a:r>
              <a:rPr lang="en-US" sz="4000" dirty="0"/>
              <a:t>Disclaimer </a:t>
            </a:r>
          </a:p>
        </p:txBody>
      </p:sp>
      <p:sp>
        <p:nvSpPr>
          <p:cNvPr id="3" name="Content Placeholder 2">
            <a:extLst>
              <a:ext uri="{FF2B5EF4-FFF2-40B4-BE49-F238E27FC236}">
                <a16:creationId xmlns:a16="http://schemas.microsoft.com/office/drawing/2014/main" id="{53B59585-1F38-544B-B4A6-A62E8EC3D18D}"/>
              </a:ext>
            </a:extLst>
          </p:cNvPr>
          <p:cNvSpPr>
            <a:spLocks noGrp="1"/>
          </p:cNvSpPr>
          <p:nvPr>
            <p:ph idx="1"/>
          </p:nvPr>
        </p:nvSpPr>
        <p:spPr/>
        <p:txBody>
          <a:bodyPr/>
          <a:lstStyle/>
          <a:p>
            <a:r>
              <a:rPr lang="en-US" sz="2000" dirty="0">
                <a:solidFill>
                  <a:schemeClr val="tx1"/>
                </a:solidFill>
                <a:cs typeface="Arial" panose="020B0604020202020204" pitchFamily="34" charset="0"/>
              </a:rPr>
              <a:t>Information shared and interventions discussed in this presentation are based on my own clinical experience and sourced from a variety of theoretical teachings, brought together within an integrative, relational framework, at the heart of which sits YOU the therapist. </a:t>
            </a:r>
          </a:p>
          <a:p>
            <a:pPr marL="0" indent="0">
              <a:buNone/>
            </a:pPr>
            <a:endParaRPr lang="en-US" dirty="0"/>
          </a:p>
        </p:txBody>
      </p:sp>
      <p:sp>
        <p:nvSpPr>
          <p:cNvPr id="4" name="Date Placeholder 3">
            <a:extLst>
              <a:ext uri="{FF2B5EF4-FFF2-40B4-BE49-F238E27FC236}">
                <a16:creationId xmlns:a16="http://schemas.microsoft.com/office/drawing/2014/main" id="{51E40EE2-6157-2145-9448-7448C64FD50F}"/>
              </a:ext>
            </a:extLst>
          </p:cNvPr>
          <p:cNvSpPr>
            <a:spLocks noGrp="1"/>
          </p:cNvSpPr>
          <p:nvPr>
            <p:ph type="dt" sz="half" idx="10"/>
          </p:nvPr>
        </p:nvSpPr>
        <p:spPr/>
        <p:txBody>
          <a:bodyPr/>
          <a:lstStyle/>
          <a:p>
            <a:fld id="{539118D9-BF20-7A48-9816-13E78CA3E56D}" type="datetime1">
              <a:rPr lang="en-GB" smtClean="0"/>
              <a:t>29/02/2020</a:t>
            </a:fld>
            <a:endParaRPr lang="en-US" dirty="0"/>
          </a:p>
        </p:txBody>
      </p:sp>
      <p:sp>
        <p:nvSpPr>
          <p:cNvPr id="5" name="Footer Placeholder 4">
            <a:extLst>
              <a:ext uri="{FF2B5EF4-FFF2-40B4-BE49-F238E27FC236}">
                <a16:creationId xmlns:a16="http://schemas.microsoft.com/office/drawing/2014/main" id="{760BA39C-C380-D145-814A-D47892EC75EB}"/>
              </a:ext>
            </a:extLst>
          </p:cNvPr>
          <p:cNvSpPr>
            <a:spLocks noGrp="1"/>
          </p:cNvSpPr>
          <p:nvPr>
            <p:ph type="ftr" sz="quarter" idx="11"/>
          </p:nvPr>
        </p:nvSpPr>
        <p:spPr/>
        <p:txBody>
          <a:bodyPr/>
          <a:lstStyle/>
          <a:p>
            <a:r>
              <a:rPr lang="en-US"/>
              <a:t>Copyright Nicole Addis</a:t>
            </a:r>
            <a:endParaRPr lang="en-US" dirty="0"/>
          </a:p>
        </p:txBody>
      </p:sp>
      <p:sp>
        <p:nvSpPr>
          <p:cNvPr id="6" name="Slide Number Placeholder 5">
            <a:extLst>
              <a:ext uri="{FF2B5EF4-FFF2-40B4-BE49-F238E27FC236}">
                <a16:creationId xmlns:a16="http://schemas.microsoft.com/office/drawing/2014/main" id="{DCCA42D8-0306-C648-BBE3-E577E4098AB7}"/>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166962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tx1"/>
                </a:solidFill>
              </a:rPr>
              <a:t>My Philosophy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17250" r="17250"/>
          <a:stretch>
            <a:fillRect/>
          </a:stretch>
        </p:blipFill>
        <p:spPr>
          <a:xfrm rot="5400000">
            <a:off x="5782071" y="956072"/>
            <a:ext cx="5111750" cy="4487071"/>
          </a:xfrm>
        </p:spPr>
      </p:pic>
      <p:sp>
        <p:nvSpPr>
          <p:cNvPr id="2" name="Text Placeholder 1"/>
          <p:cNvSpPr>
            <a:spLocks noGrp="1"/>
          </p:cNvSpPr>
          <p:nvPr>
            <p:ph type="body" sz="half" idx="2"/>
          </p:nvPr>
        </p:nvSpPr>
        <p:spPr/>
        <p:txBody>
          <a:bodyPr>
            <a:normAutofit fontScale="40000" lnSpcReduction="20000"/>
          </a:bodyPr>
          <a:lstStyle/>
          <a:p>
            <a:r>
              <a:rPr lang="en-GB" dirty="0"/>
              <a:t> </a:t>
            </a:r>
            <a:r>
              <a:rPr lang="en-GB" sz="2900" i="1" dirty="0"/>
              <a:t>“It is my belief that relational trauma lies at the heart of most psychological distress. And the experience of being loved central to that relationship. How we </a:t>
            </a:r>
            <a:r>
              <a:rPr lang="en-GB" sz="2900" b="1" i="1" dirty="0">
                <a:solidFill>
                  <a:srgbClr val="0070C0"/>
                </a:solidFill>
              </a:rPr>
              <a:t>ENGAGE</a:t>
            </a:r>
            <a:r>
              <a:rPr lang="en-GB" sz="2900" i="1" dirty="0"/>
              <a:t> with self, other and the environment, incurs not only the experience of being loved but the intensity of our experience of safety and danger, seated in the core of our being. These are the experiences we bring to therapy, unknown, implicit embodied narratives, that hold the story. These relationships lie at the heart of all therapeutic </a:t>
            </a:r>
            <a:r>
              <a:rPr lang="en-GB" sz="2900" b="1" i="1" dirty="0">
                <a:solidFill>
                  <a:srgbClr val="0070C0"/>
                </a:solidFill>
              </a:rPr>
              <a:t>ENGAGE</a:t>
            </a:r>
            <a:r>
              <a:rPr lang="en-GB" sz="2900" i="1" dirty="0"/>
              <a:t>-</a:t>
            </a:r>
            <a:r>
              <a:rPr lang="en-GB" sz="2900" b="1" i="1" dirty="0">
                <a:solidFill>
                  <a:schemeClr val="accent2"/>
                </a:solidFill>
              </a:rPr>
              <a:t>MENT</a:t>
            </a:r>
            <a:r>
              <a:rPr lang="en-GB" sz="2900" i="1" dirty="0"/>
              <a:t>. We may not acknowledge these narratives but nor do we ignore them.</a:t>
            </a:r>
            <a:endParaRPr lang="en-US" sz="2900" dirty="0"/>
          </a:p>
          <a:p>
            <a:r>
              <a:rPr lang="en-GB" sz="2900" b="1" i="1" dirty="0"/>
              <a:t>YOU</a:t>
            </a:r>
            <a:r>
              <a:rPr lang="en-GB" sz="2900" i="1" dirty="0"/>
              <a:t> as the therapist you are </a:t>
            </a:r>
            <a:r>
              <a:rPr lang="en-GB" sz="2900" b="1" i="1" dirty="0">
                <a:solidFill>
                  <a:schemeClr val="accent2"/>
                </a:solidFill>
              </a:rPr>
              <a:t>MENT</a:t>
            </a:r>
            <a:r>
              <a:rPr lang="en-GB" sz="2900" i="1" dirty="0"/>
              <a:t> to be. Your capacity for love, joy and happiness. Your capacity for sadness, helplessness and fear. Your presence in the environment and your knowledge give you the ability to bring to the relationship your embodied self, in a love that is tender, warm, connected, accepting, active and safe, this I think,  is </a:t>
            </a:r>
            <a:r>
              <a:rPr lang="en-GB" sz="2900" b="1" i="1" dirty="0">
                <a:solidFill>
                  <a:srgbClr val="0070C0"/>
                </a:solidFill>
              </a:rPr>
              <a:t>E.N.G.A.G.E</a:t>
            </a:r>
            <a:r>
              <a:rPr lang="en-GB" sz="2900" i="1" dirty="0"/>
              <a:t>-</a:t>
            </a:r>
            <a:r>
              <a:rPr lang="en-GB" sz="2900" b="1" i="1" dirty="0">
                <a:solidFill>
                  <a:schemeClr val="accent2"/>
                </a:solidFill>
              </a:rPr>
              <a:t>M.E.N.T</a:t>
            </a:r>
            <a:r>
              <a:rPr lang="en-GB" sz="2900" i="1" dirty="0"/>
              <a:t> from the inside out.”</a:t>
            </a:r>
            <a:endParaRPr lang="en-US" sz="2900" i="1" dirty="0">
              <a:solidFill>
                <a:schemeClr val="accent6"/>
              </a:solidFill>
            </a:endParaRPr>
          </a:p>
          <a:p>
            <a:endParaRPr lang="en-US" sz="2800" i="1" dirty="0">
              <a:solidFill>
                <a:schemeClr val="accent6"/>
              </a:solidFill>
            </a:endParaRPr>
          </a:p>
          <a:p>
            <a:endParaRPr lang="en-US" dirty="0"/>
          </a:p>
        </p:txBody>
      </p:sp>
      <p:sp>
        <p:nvSpPr>
          <p:cNvPr id="5" name="Date Placeholder 4">
            <a:extLst>
              <a:ext uri="{FF2B5EF4-FFF2-40B4-BE49-F238E27FC236}">
                <a16:creationId xmlns:a16="http://schemas.microsoft.com/office/drawing/2014/main" id="{FDED77CD-9DC7-4EFB-9855-6D546E882EA2}"/>
              </a:ext>
            </a:extLst>
          </p:cNvPr>
          <p:cNvSpPr>
            <a:spLocks noGrp="1"/>
          </p:cNvSpPr>
          <p:nvPr>
            <p:ph type="dt" sz="half" idx="10"/>
          </p:nvPr>
        </p:nvSpPr>
        <p:spPr/>
        <p:txBody>
          <a:bodyPr/>
          <a:lstStyle/>
          <a:p>
            <a:fld id="{11408031-F6AE-4DDD-87D0-23E4DCD31E25}" type="datetime4">
              <a:rPr lang="en-GB" smtClean="0"/>
              <a:t>29 February 2020</a:t>
            </a:fld>
            <a:endParaRPr lang="en-US"/>
          </a:p>
        </p:txBody>
      </p:sp>
      <p:sp>
        <p:nvSpPr>
          <p:cNvPr id="6" name="Footer Placeholder 5">
            <a:extLst>
              <a:ext uri="{FF2B5EF4-FFF2-40B4-BE49-F238E27FC236}">
                <a16:creationId xmlns:a16="http://schemas.microsoft.com/office/drawing/2014/main" id="{BAAE0F1A-61F9-4DE9-BC40-8ABD122E6742}"/>
              </a:ext>
            </a:extLst>
          </p:cNvPr>
          <p:cNvSpPr>
            <a:spLocks noGrp="1"/>
          </p:cNvSpPr>
          <p:nvPr>
            <p:ph type="ftr" sz="quarter" idx="11"/>
          </p:nvPr>
        </p:nvSpPr>
        <p:spPr/>
        <p:txBody>
          <a:bodyPr/>
          <a:lstStyle/>
          <a:p>
            <a:r>
              <a:rPr lang="en-US"/>
              <a:t>Copyright Nicole Addis 2018</a:t>
            </a:r>
          </a:p>
        </p:txBody>
      </p:sp>
      <p:sp>
        <p:nvSpPr>
          <p:cNvPr id="7" name="Slide Number Placeholder 6">
            <a:extLst>
              <a:ext uri="{FF2B5EF4-FFF2-40B4-BE49-F238E27FC236}">
                <a16:creationId xmlns:a16="http://schemas.microsoft.com/office/drawing/2014/main" id="{F2E2DDD7-DD88-4405-8553-51122B4FB519}"/>
              </a:ext>
            </a:extLst>
          </p:cNvPr>
          <p:cNvSpPr>
            <a:spLocks noGrp="1"/>
          </p:cNvSpPr>
          <p:nvPr>
            <p:ph type="sldNum" sz="quarter" idx="12"/>
          </p:nvPr>
        </p:nvSpPr>
        <p:spPr/>
        <p:txBody>
          <a:bodyPr/>
          <a:lstStyle/>
          <a:p>
            <a:fld id="{44BD9E57-4C9A-9040-9C69-2C30659E66FD}" type="slidenum">
              <a:rPr lang="en-US" smtClean="0"/>
              <a:t>9</a:t>
            </a:fld>
            <a:endParaRPr lang="en-US"/>
          </a:p>
        </p:txBody>
      </p:sp>
    </p:spTree>
    <p:extLst>
      <p:ext uri="{BB962C8B-B14F-4D97-AF65-F5344CB8AC3E}">
        <p14:creationId xmlns:p14="http://schemas.microsoft.com/office/powerpoint/2010/main" val="257242794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TotalTime>
  <Words>2037</Words>
  <Application>Microsoft Office PowerPoint</Application>
  <PresentationFormat>Widescreen</PresentationFormat>
  <Paragraphs>478</Paragraphs>
  <Slides>37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Wingdings 3</vt:lpstr>
      <vt:lpstr>Wisp</vt:lpstr>
      <vt:lpstr>E.N.G.A.G.E- M.E.N.T</vt:lpstr>
      <vt:lpstr>PowerPoint Presentation</vt:lpstr>
      <vt:lpstr>PowerPoint Presentation</vt:lpstr>
      <vt:lpstr>PowerPoint Presentation</vt:lpstr>
      <vt:lpstr>PowerPoint Presentation</vt:lpstr>
      <vt:lpstr>PowerPoint Presentation</vt:lpstr>
      <vt:lpstr>Definition </vt:lpstr>
      <vt:lpstr>Disclaimer </vt:lpstr>
      <vt:lpstr>My Philosophy </vt:lpstr>
      <vt:lpstr>E.N.G.A.G.E- M.E.N.T</vt:lpstr>
      <vt:lpstr>Educate </vt:lpstr>
      <vt:lpstr>Skills &amp; Techniques </vt:lpstr>
      <vt:lpstr>Notice  Name </vt:lpstr>
      <vt:lpstr>Skills &amp; Techniques </vt:lpstr>
      <vt:lpstr>Game  Analysis </vt:lpstr>
      <vt:lpstr>Skills &amp; Techniques </vt:lpstr>
      <vt:lpstr>Generate </vt:lpstr>
      <vt:lpstr>Skills &amp; Techniques </vt:lpstr>
      <vt:lpstr>END</vt:lpstr>
      <vt:lpstr>Skills &amp; Techniques </vt:lpstr>
      <vt:lpstr>Jenny’s story </vt:lpstr>
      <vt:lpstr>Educate </vt:lpstr>
      <vt:lpstr>Notice  Name  </vt:lpstr>
      <vt:lpstr>Game Analysis  </vt:lpstr>
      <vt:lpstr>Generate </vt:lpstr>
      <vt:lpstr>End </vt:lpstr>
      <vt:lpstr>M.E.N.T </vt:lpstr>
      <vt:lpstr>Moment by moment</vt:lpstr>
      <vt:lpstr>Skills &amp; Techniques </vt:lpstr>
      <vt:lpstr>Empassioned compassion v’s empathy  </vt:lpstr>
      <vt:lpstr>So….</vt:lpstr>
      <vt:lpstr>The Empassioned Therapist </vt:lpstr>
      <vt:lpstr>Therapeutic Love </vt:lpstr>
      <vt:lpstr>Non - verbal </vt:lpstr>
      <vt:lpstr>Therapist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 M.E.N.T</dc:title>
  <dc:creator>Nicole Addis</dc:creator>
  <cp:lastModifiedBy>Beren Aldridge</cp:lastModifiedBy>
  <cp:revision>68</cp:revision>
  <cp:lastPrinted>2020-02-26T09:15:16Z</cp:lastPrinted>
  <dcterms:created xsi:type="dcterms:W3CDTF">2020-02-15T16:24:50Z</dcterms:created>
  <dcterms:modified xsi:type="dcterms:W3CDTF">2020-02-29T12:53:34Z</dcterms:modified>
</cp:coreProperties>
</file>